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ink/ink16.xml" ContentType="application/inkml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99" r:id="rId2"/>
    <p:sldMasterId id="2147483711" r:id="rId3"/>
  </p:sldMasterIdLst>
  <p:notesMasterIdLst>
    <p:notesMasterId r:id="rId25"/>
  </p:notesMasterIdLst>
  <p:sldIdLst>
    <p:sldId id="405" r:id="rId4"/>
    <p:sldId id="496" r:id="rId5"/>
    <p:sldId id="498" r:id="rId6"/>
    <p:sldId id="1860" r:id="rId7"/>
    <p:sldId id="402" r:id="rId8"/>
    <p:sldId id="1873" r:id="rId9"/>
    <p:sldId id="403" r:id="rId10"/>
    <p:sldId id="1872" r:id="rId11"/>
    <p:sldId id="404" r:id="rId12"/>
    <p:sldId id="1859" r:id="rId13"/>
    <p:sldId id="1747" r:id="rId14"/>
    <p:sldId id="1749" r:id="rId15"/>
    <p:sldId id="1756" r:id="rId16"/>
    <p:sldId id="281" r:id="rId17"/>
    <p:sldId id="282" r:id="rId18"/>
    <p:sldId id="1870" r:id="rId19"/>
    <p:sldId id="1871" r:id="rId20"/>
    <p:sldId id="283" r:id="rId21"/>
    <p:sldId id="1869" r:id="rId22"/>
    <p:sldId id="1868" r:id="rId23"/>
    <p:sldId id="513" r:id="rId24"/>
  </p:sldIdLst>
  <p:sldSz cx="10077450" cy="756285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82" userDrawn="1">
          <p15:clr>
            <a:srgbClr val="A4A3A4"/>
          </p15:clr>
        </p15:guide>
        <p15:guide id="2" pos="3174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hattab, Sherif" initials="KS" lastIdx="1" clrIdx="0">
    <p:extLst>
      <p:ext uri="{19B8F6BF-5375-455C-9EA6-DF929625EA0E}">
        <p15:presenceInfo xmlns:p15="http://schemas.microsoft.com/office/powerpoint/2012/main" userId="S::ksm73@pitt.edu::c83b1e15-36f3-4f46-aceb-05aac24c545e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FA24E72-27DA-4E8B-ABE8-026F64C0E26C}" v="10" dt="2021-09-16T00:00:07.04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>
      <p:cViewPr>
        <p:scale>
          <a:sx n="77" d="100"/>
          <a:sy n="77" d="100"/>
        </p:scale>
        <p:origin x="912" y="60"/>
      </p:cViewPr>
      <p:guideLst>
        <p:guide orient="horz" pos="2382"/>
        <p:guide pos="317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commentAuthors" Target="commentAuthor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microsoft.com/office/2015/10/relationships/revisionInfo" Target="revisionInfo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microsoft.com/office/2016/11/relationships/changesInfo" Target="changesInfos/changesInfo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hattab, Sherif" userId="c83b1e15-36f3-4f46-aceb-05aac24c545e" providerId="ADAL" clId="{9BA15C20-14B1-413E-8179-1AAA42FBF59B}"/>
    <pc:docChg chg="undo custSel addSld delSld modSld delMainMaster">
      <pc:chgData name="Khattab, Sherif" userId="c83b1e15-36f3-4f46-aceb-05aac24c545e" providerId="ADAL" clId="{9BA15C20-14B1-413E-8179-1AAA42FBF59B}" dt="2021-02-02T05:52:23.656" v="257" actId="700"/>
      <pc:docMkLst>
        <pc:docMk/>
      </pc:docMkLst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62956611" sldId="259"/>
        </pc:sldMkLst>
      </pc:sldChg>
      <pc:sldChg chg="addSp modSp mod modClrScheme chgLayout">
        <pc:chgData name="Khattab, Sherif" userId="c83b1e15-36f3-4f46-aceb-05aac24c545e" providerId="ADAL" clId="{9BA15C20-14B1-413E-8179-1AAA42FBF59B}" dt="2021-02-02T05:52:23.656" v="257" actId="700"/>
        <pc:sldMkLst>
          <pc:docMk/>
          <pc:sldMk cId="2805000757" sldId="281"/>
        </pc:sldMkLst>
        <pc:spChg chg="add mod ord">
          <ac:chgData name="Khattab, Sherif" userId="c83b1e15-36f3-4f46-aceb-05aac24c545e" providerId="ADAL" clId="{9BA15C20-14B1-413E-8179-1AAA42FBF59B}" dt="2021-02-02T05:52:23.656" v="257" actId="700"/>
          <ac:spMkLst>
            <pc:docMk/>
            <pc:sldMk cId="2805000757" sldId="281"/>
            <ac:spMk id="2" creationId="{90B60445-6D45-4707-BE57-B39027B8E7D3}"/>
          </ac:spMkLst>
        </pc:spChg>
        <pc:spChg chg="mod ord">
          <ac:chgData name="Khattab, Sherif" userId="c83b1e15-36f3-4f46-aceb-05aac24c545e" providerId="ADAL" clId="{9BA15C20-14B1-413E-8179-1AAA42FBF59B}" dt="2021-02-02T05:52:23.656" v="257" actId="700"/>
          <ac:spMkLst>
            <pc:docMk/>
            <pc:sldMk cId="2805000757" sldId="281"/>
            <ac:spMk id="460" creationId="{00000000-0000-0000-0000-000000000000}"/>
          </ac:spMkLst>
        </pc:spChg>
        <pc:spChg chg="mod ord">
          <ac:chgData name="Khattab, Sherif" userId="c83b1e15-36f3-4f46-aceb-05aac24c545e" providerId="ADAL" clId="{9BA15C20-14B1-413E-8179-1AAA42FBF59B}" dt="2021-02-02T05:52:23.656" v="257" actId="700"/>
          <ac:spMkLst>
            <pc:docMk/>
            <pc:sldMk cId="2805000757" sldId="281"/>
            <ac:spMk id="462" creationId="{00000000-0000-0000-0000-000000000000}"/>
          </ac:spMkLst>
        </pc:spChg>
      </pc:sldChg>
      <pc:sldChg chg="addSp modSp mod modClrScheme chgLayout">
        <pc:chgData name="Khattab, Sherif" userId="c83b1e15-36f3-4f46-aceb-05aac24c545e" providerId="ADAL" clId="{9BA15C20-14B1-413E-8179-1AAA42FBF59B}" dt="2021-02-02T05:52:23.656" v="257" actId="700"/>
        <pc:sldMkLst>
          <pc:docMk/>
          <pc:sldMk cId="644336610" sldId="282"/>
        </pc:sldMkLst>
        <pc:spChg chg="add mod ord">
          <ac:chgData name="Khattab, Sherif" userId="c83b1e15-36f3-4f46-aceb-05aac24c545e" providerId="ADAL" clId="{9BA15C20-14B1-413E-8179-1AAA42FBF59B}" dt="2021-02-02T05:52:23.656" v="257" actId="700"/>
          <ac:spMkLst>
            <pc:docMk/>
            <pc:sldMk cId="644336610" sldId="282"/>
            <ac:spMk id="2" creationId="{18F6F50C-692C-4BB7-90E4-04D1641EEC95}"/>
          </ac:spMkLst>
        </pc:spChg>
        <pc:spChg chg="mod ord">
          <ac:chgData name="Khattab, Sherif" userId="c83b1e15-36f3-4f46-aceb-05aac24c545e" providerId="ADAL" clId="{9BA15C20-14B1-413E-8179-1AAA42FBF59B}" dt="2021-02-02T05:52:23.656" v="257" actId="700"/>
          <ac:spMkLst>
            <pc:docMk/>
            <pc:sldMk cId="644336610" sldId="282"/>
            <ac:spMk id="467" creationId="{00000000-0000-0000-0000-000000000000}"/>
          </ac:spMkLst>
        </pc:spChg>
        <pc:spChg chg="mod ord">
          <ac:chgData name="Khattab, Sherif" userId="c83b1e15-36f3-4f46-aceb-05aac24c545e" providerId="ADAL" clId="{9BA15C20-14B1-413E-8179-1AAA42FBF59B}" dt="2021-02-02T05:52:23.656" v="257" actId="700"/>
          <ac:spMkLst>
            <pc:docMk/>
            <pc:sldMk cId="644336610" sldId="282"/>
            <ac:spMk id="469" creationId="{00000000-0000-0000-0000-000000000000}"/>
          </ac:spMkLst>
        </pc:spChg>
      </pc:sldChg>
      <pc:sldChg chg="addSp modSp mod modClrScheme chgLayout">
        <pc:chgData name="Khattab, Sherif" userId="c83b1e15-36f3-4f46-aceb-05aac24c545e" providerId="ADAL" clId="{9BA15C20-14B1-413E-8179-1AAA42FBF59B}" dt="2021-02-02T05:52:23.656" v="257" actId="700"/>
        <pc:sldMkLst>
          <pc:docMk/>
          <pc:sldMk cId="3275560456" sldId="283"/>
        </pc:sldMkLst>
        <pc:spChg chg="add mod ord">
          <ac:chgData name="Khattab, Sherif" userId="c83b1e15-36f3-4f46-aceb-05aac24c545e" providerId="ADAL" clId="{9BA15C20-14B1-413E-8179-1AAA42FBF59B}" dt="2021-02-02T05:52:23.656" v="257" actId="700"/>
          <ac:spMkLst>
            <pc:docMk/>
            <pc:sldMk cId="3275560456" sldId="283"/>
            <ac:spMk id="2" creationId="{D0F334F8-8818-4FCC-8B65-BD40D9C391AB}"/>
          </ac:spMkLst>
        </pc:spChg>
        <pc:spChg chg="mod ord">
          <ac:chgData name="Khattab, Sherif" userId="c83b1e15-36f3-4f46-aceb-05aac24c545e" providerId="ADAL" clId="{9BA15C20-14B1-413E-8179-1AAA42FBF59B}" dt="2021-02-02T05:52:23.656" v="257" actId="700"/>
          <ac:spMkLst>
            <pc:docMk/>
            <pc:sldMk cId="3275560456" sldId="283"/>
            <ac:spMk id="474" creationId="{00000000-0000-0000-0000-000000000000}"/>
          </ac:spMkLst>
        </pc:spChg>
        <pc:spChg chg="mod ord">
          <ac:chgData name="Khattab, Sherif" userId="c83b1e15-36f3-4f46-aceb-05aac24c545e" providerId="ADAL" clId="{9BA15C20-14B1-413E-8179-1AAA42FBF59B}" dt="2021-02-02T05:52:23.656" v="257" actId="700"/>
          <ac:spMkLst>
            <pc:docMk/>
            <pc:sldMk cId="3275560456" sldId="283"/>
            <ac:spMk id="476" creationId="{00000000-0000-0000-0000-000000000000}"/>
          </ac:spMkLst>
        </pc:spChg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1273787362" sldId="392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2401930262" sldId="393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811987457" sldId="394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2890204605" sldId="395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2597936913" sldId="396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3574743674" sldId="397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777795780" sldId="398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2945536741" sldId="399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3261447239" sldId="400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225707824" sldId="401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3756086896" sldId="402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1876792183" sldId="403"/>
        </pc:sldMkLst>
      </pc:sldChg>
      <pc:sldChg chg="add">
        <pc:chgData name="Khattab, Sherif" userId="c83b1e15-36f3-4f46-aceb-05aac24c545e" providerId="ADAL" clId="{9BA15C20-14B1-413E-8179-1AAA42FBF59B}" dt="2021-02-02T05:50:13.749" v="236"/>
        <pc:sldMkLst>
          <pc:docMk/>
          <pc:sldMk cId="2952566816" sldId="403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318118368" sldId="404"/>
        </pc:sldMkLst>
      </pc:sldChg>
      <pc:sldChg chg="add">
        <pc:chgData name="Khattab, Sherif" userId="c83b1e15-36f3-4f46-aceb-05aac24c545e" providerId="ADAL" clId="{9BA15C20-14B1-413E-8179-1AAA42FBF59B}" dt="2021-02-02T05:50:13.749" v="236"/>
        <pc:sldMkLst>
          <pc:docMk/>
          <pc:sldMk cId="3854579775" sldId="404"/>
        </pc:sldMkLst>
      </pc:sldChg>
      <pc:sldChg chg="modSp mod">
        <pc:chgData name="Khattab, Sherif" userId="c83b1e15-36f3-4f46-aceb-05aac24c545e" providerId="ADAL" clId="{9BA15C20-14B1-413E-8179-1AAA42FBF59B}" dt="2021-02-01T14:22:54.010" v="46" actId="20577"/>
        <pc:sldMkLst>
          <pc:docMk/>
          <pc:sldMk cId="1068465410" sldId="496"/>
        </pc:sldMkLst>
        <pc:spChg chg="mod">
          <ac:chgData name="Khattab, Sherif" userId="c83b1e15-36f3-4f46-aceb-05aac24c545e" providerId="ADAL" clId="{9BA15C20-14B1-413E-8179-1AAA42FBF59B}" dt="2021-02-01T14:22:54.010" v="46" actId="20577"/>
          <ac:spMkLst>
            <pc:docMk/>
            <pc:sldMk cId="1068465410" sldId="496"/>
            <ac:spMk id="3" creationId="{2466C52D-9A48-4683-BE7F-268D8DB7FAAD}"/>
          </ac:spMkLst>
        </pc:spChg>
      </pc:sldChg>
      <pc:sldChg chg="modSp mod">
        <pc:chgData name="Khattab, Sherif" userId="c83b1e15-36f3-4f46-aceb-05aac24c545e" providerId="ADAL" clId="{9BA15C20-14B1-413E-8179-1AAA42FBF59B}" dt="2021-02-01T14:23:17.298" v="87" actId="20577"/>
        <pc:sldMkLst>
          <pc:docMk/>
          <pc:sldMk cId="2374057061" sldId="498"/>
        </pc:sldMkLst>
        <pc:spChg chg="mod">
          <ac:chgData name="Khattab, Sherif" userId="c83b1e15-36f3-4f46-aceb-05aac24c545e" providerId="ADAL" clId="{9BA15C20-14B1-413E-8179-1AAA42FBF59B}" dt="2021-02-01T14:23:17.298" v="87" actId="20577"/>
          <ac:spMkLst>
            <pc:docMk/>
            <pc:sldMk cId="2374057061" sldId="498"/>
            <ac:spMk id="3" creationId="{F832F02F-5ABF-4702-A259-B8272D97DD79}"/>
          </ac:spMkLst>
        </pc:spChg>
      </pc:sldChg>
      <pc:sldChg chg="modSp mod">
        <pc:chgData name="Khattab, Sherif" userId="c83b1e15-36f3-4f46-aceb-05aac24c545e" providerId="ADAL" clId="{9BA15C20-14B1-413E-8179-1AAA42FBF59B}" dt="2021-02-01T14:23:31.138" v="131" actId="20577"/>
        <pc:sldMkLst>
          <pc:docMk/>
          <pc:sldMk cId="2823856332" sldId="499"/>
        </pc:sldMkLst>
        <pc:spChg chg="mod">
          <ac:chgData name="Khattab, Sherif" userId="c83b1e15-36f3-4f46-aceb-05aac24c545e" providerId="ADAL" clId="{9BA15C20-14B1-413E-8179-1AAA42FBF59B}" dt="2021-02-01T14:23:31.138" v="131" actId="20577"/>
          <ac:spMkLst>
            <pc:docMk/>
            <pc:sldMk cId="2823856332" sldId="499"/>
            <ac:spMk id="3" creationId="{E1064C43-9078-4C76-A016-C8AE45AE9774}"/>
          </ac:spMkLst>
        </pc:spChg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2435766761" sldId="503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1128397823" sldId="504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729670177" sldId="505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700442057" sldId="506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1569011807" sldId="507"/>
        </pc:sldMkLst>
      </pc:sldChg>
      <pc:sldChg chg="modSp mod">
        <pc:chgData name="Khattab, Sherif" userId="c83b1e15-36f3-4f46-aceb-05aac24c545e" providerId="ADAL" clId="{9BA15C20-14B1-413E-8179-1AAA42FBF59B}" dt="2021-02-01T14:24:09.100" v="194" actId="20577"/>
        <pc:sldMkLst>
          <pc:docMk/>
          <pc:sldMk cId="1241308872" sldId="1860"/>
        </pc:sldMkLst>
        <pc:spChg chg="mod">
          <ac:chgData name="Khattab, Sherif" userId="c83b1e15-36f3-4f46-aceb-05aac24c545e" providerId="ADAL" clId="{9BA15C20-14B1-413E-8179-1AAA42FBF59B}" dt="2021-02-01T14:23:53.950" v="150" actId="20577"/>
          <ac:spMkLst>
            <pc:docMk/>
            <pc:sldMk cId="1241308872" sldId="1860"/>
            <ac:spMk id="2" creationId="{09964AE1-DBFC-2848-B191-FE3ED1AFB0DB}"/>
          </ac:spMkLst>
        </pc:spChg>
        <pc:spChg chg="mod">
          <ac:chgData name="Khattab, Sherif" userId="c83b1e15-36f3-4f46-aceb-05aac24c545e" providerId="ADAL" clId="{9BA15C20-14B1-413E-8179-1AAA42FBF59B}" dt="2021-02-01T14:24:09.100" v="194" actId="20577"/>
          <ac:spMkLst>
            <pc:docMk/>
            <pc:sldMk cId="1241308872" sldId="1860"/>
            <ac:spMk id="3" creationId="{BDC81B29-68EF-D34F-B9F6-D9EC25476DFF}"/>
          </ac:spMkLst>
        </pc:spChg>
      </pc:sldChg>
      <pc:sldChg chg="addSp delSp modSp new mod">
        <pc:chgData name="Khattab, Sherif" userId="c83b1e15-36f3-4f46-aceb-05aac24c545e" providerId="ADAL" clId="{9BA15C20-14B1-413E-8179-1AAA42FBF59B}" dt="2021-02-02T05:45:31.755" v="218" actId="478"/>
        <pc:sldMkLst>
          <pc:docMk/>
          <pc:sldMk cId="2854800105" sldId="1861"/>
        </pc:sldMkLst>
        <pc:spChg chg="mod">
          <ac:chgData name="Khattab, Sherif" userId="c83b1e15-36f3-4f46-aceb-05aac24c545e" providerId="ADAL" clId="{9BA15C20-14B1-413E-8179-1AAA42FBF59B}" dt="2021-02-02T05:43:16.467" v="210" actId="20577"/>
          <ac:spMkLst>
            <pc:docMk/>
            <pc:sldMk cId="2854800105" sldId="1861"/>
            <ac:spMk id="2" creationId="{664D60B9-2E56-4B3E-9E8A-86555E3EF1DD}"/>
          </ac:spMkLst>
        </pc:spChg>
        <pc:spChg chg="mod">
          <ac:chgData name="Khattab, Sherif" userId="c83b1e15-36f3-4f46-aceb-05aac24c545e" providerId="ADAL" clId="{9BA15C20-14B1-413E-8179-1AAA42FBF59B}" dt="2021-02-02T05:43:32.843" v="212" actId="14100"/>
          <ac:spMkLst>
            <pc:docMk/>
            <pc:sldMk cId="2854800105" sldId="1861"/>
            <ac:spMk id="3" creationId="{FFAFB52B-2E6F-46B9-B30A-1F102EA7AC52}"/>
          </ac:spMkLst>
        </pc:spChg>
        <pc:picChg chg="add del mod">
          <ac:chgData name="Khattab, Sherif" userId="c83b1e15-36f3-4f46-aceb-05aac24c545e" providerId="ADAL" clId="{9BA15C20-14B1-413E-8179-1AAA42FBF59B}" dt="2021-02-02T05:45:31.755" v="218" actId="478"/>
          <ac:picMkLst>
            <pc:docMk/>
            <pc:sldMk cId="2854800105" sldId="1861"/>
            <ac:picMk id="8" creationId="{A8410650-E031-4506-B009-6B6B36361F4D}"/>
          </ac:picMkLst>
        </pc:picChg>
        <pc:inkChg chg="add del">
          <ac:chgData name="Khattab, Sherif" userId="c83b1e15-36f3-4f46-aceb-05aac24c545e" providerId="ADAL" clId="{9BA15C20-14B1-413E-8179-1AAA42FBF59B}" dt="2021-02-02T05:43:50.762" v="213" actId="478"/>
          <ac:inkMkLst>
            <pc:docMk/>
            <pc:sldMk cId="2854800105" sldId="1861"/>
            <ac:inkMk id="6" creationId="{859A672F-7507-4DF0-965B-F17FE4605304}"/>
          </ac:inkMkLst>
        </pc:inkChg>
      </pc:sldChg>
      <pc:sldChg chg="addSp delSp modSp new mod">
        <pc:chgData name="Khattab, Sherif" userId="c83b1e15-36f3-4f46-aceb-05aac24c545e" providerId="ADAL" clId="{9BA15C20-14B1-413E-8179-1AAA42FBF59B}" dt="2021-02-02T05:48:55.725" v="235" actId="14100"/>
        <pc:sldMkLst>
          <pc:docMk/>
          <pc:sldMk cId="3808489731" sldId="1862"/>
        </pc:sldMkLst>
        <pc:spChg chg="mod">
          <ac:chgData name="Khattab, Sherif" userId="c83b1e15-36f3-4f46-aceb-05aac24c545e" providerId="ADAL" clId="{9BA15C20-14B1-413E-8179-1AAA42FBF59B}" dt="2021-02-02T05:45:43.092" v="231" actId="20577"/>
          <ac:spMkLst>
            <pc:docMk/>
            <pc:sldMk cId="3808489731" sldId="1862"/>
            <ac:spMk id="2" creationId="{3DC95D2F-92E9-4462-B3AA-611F9058730E}"/>
          </ac:spMkLst>
        </pc:spChg>
        <pc:spChg chg="del">
          <ac:chgData name="Khattab, Sherif" userId="c83b1e15-36f3-4f46-aceb-05aac24c545e" providerId="ADAL" clId="{9BA15C20-14B1-413E-8179-1AAA42FBF59B}" dt="2021-02-02T05:48:48.329" v="232"/>
          <ac:spMkLst>
            <pc:docMk/>
            <pc:sldMk cId="3808489731" sldId="1862"/>
            <ac:spMk id="3" creationId="{55884909-15C6-4E5B-94F2-1B32C5FBD943}"/>
          </ac:spMkLst>
        </pc:spChg>
        <pc:picChg chg="add mod">
          <ac:chgData name="Khattab, Sherif" userId="c83b1e15-36f3-4f46-aceb-05aac24c545e" providerId="ADAL" clId="{9BA15C20-14B1-413E-8179-1AAA42FBF59B}" dt="2021-02-02T05:48:55.725" v="235" actId="14100"/>
          <ac:picMkLst>
            <pc:docMk/>
            <pc:sldMk cId="3808489731" sldId="1862"/>
            <ac:picMk id="7" creationId="{326EE136-F0FD-4B64-9C67-19A711011E37}"/>
          </ac:picMkLst>
        </pc:picChg>
      </pc:sldChg>
      <pc:sldChg chg="addSp delSp modSp new mod modClrScheme chgLayout">
        <pc:chgData name="Khattab, Sherif" userId="c83b1e15-36f3-4f46-aceb-05aac24c545e" providerId="ADAL" clId="{9BA15C20-14B1-413E-8179-1AAA42FBF59B}" dt="2021-02-02T05:52:15" v="256" actId="700"/>
        <pc:sldMkLst>
          <pc:docMk/>
          <pc:sldMk cId="551485046" sldId="1863"/>
        </pc:sldMkLst>
        <pc:spChg chg="del">
          <ac:chgData name="Khattab, Sherif" userId="c83b1e15-36f3-4f46-aceb-05aac24c545e" providerId="ADAL" clId="{9BA15C20-14B1-413E-8179-1AAA42FBF59B}" dt="2021-02-02T05:52:09.705" v="255" actId="700"/>
          <ac:spMkLst>
            <pc:docMk/>
            <pc:sldMk cId="551485046" sldId="1863"/>
            <ac:spMk id="2" creationId="{32EEE0CB-7A9C-4E62-B3D4-ABE532AA6220}"/>
          </ac:spMkLst>
        </pc:spChg>
        <pc:spChg chg="mod ord">
          <ac:chgData name="Khattab, Sherif" userId="c83b1e15-36f3-4f46-aceb-05aac24c545e" providerId="ADAL" clId="{9BA15C20-14B1-413E-8179-1AAA42FBF59B}" dt="2021-02-02T05:52:15" v="256" actId="700"/>
          <ac:spMkLst>
            <pc:docMk/>
            <pc:sldMk cId="551485046" sldId="1863"/>
            <ac:spMk id="3" creationId="{F353DFE7-5E48-4678-88F9-249C85D9FB6B}"/>
          </ac:spMkLst>
        </pc:spChg>
        <pc:spChg chg="mod ord">
          <ac:chgData name="Khattab, Sherif" userId="c83b1e15-36f3-4f46-aceb-05aac24c545e" providerId="ADAL" clId="{9BA15C20-14B1-413E-8179-1AAA42FBF59B}" dt="2021-02-02T05:52:15" v="256" actId="700"/>
          <ac:spMkLst>
            <pc:docMk/>
            <pc:sldMk cId="551485046" sldId="1863"/>
            <ac:spMk id="4" creationId="{DA4ADD44-E358-497D-A07F-D9946707740D}"/>
          </ac:spMkLst>
        </pc:spChg>
        <pc:spChg chg="add del mod ord">
          <ac:chgData name="Khattab, Sherif" userId="c83b1e15-36f3-4f46-aceb-05aac24c545e" providerId="ADAL" clId="{9BA15C20-14B1-413E-8179-1AAA42FBF59B}" dt="2021-02-02T05:52:15" v="256" actId="700"/>
          <ac:spMkLst>
            <pc:docMk/>
            <pc:sldMk cId="551485046" sldId="1863"/>
            <ac:spMk id="7" creationId="{FE8C3318-9D7C-4940-B839-50ED315D246E}"/>
          </ac:spMkLst>
        </pc:spChg>
        <pc:spChg chg="add mod ord">
          <ac:chgData name="Khattab, Sherif" userId="c83b1e15-36f3-4f46-aceb-05aac24c545e" providerId="ADAL" clId="{9BA15C20-14B1-413E-8179-1AAA42FBF59B}" dt="2021-02-02T05:52:15" v="256" actId="700"/>
          <ac:spMkLst>
            <pc:docMk/>
            <pc:sldMk cId="551485046" sldId="1863"/>
            <ac:spMk id="8" creationId="{9D6B6965-4F82-4738-80C4-F08AD114D3F6}"/>
          </ac:spMkLst>
        </pc:spChg>
        <pc:picChg chg="add mod">
          <ac:chgData name="Khattab, Sherif" userId="c83b1e15-36f3-4f46-aceb-05aac24c545e" providerId="ADAL" clId="{9BA15C20-14B1-413E-8179-1AAA42FBF59B}" dt="2021-02-02T05:51:20.087" v="254" actId="962"/>
          <ac:picMkLst>
            <pc:docMk/>
            <pc:sldMk cId="551485046" sldId="1863"/>
            <ac:picMk id="6" creationId="{81EA26B8-8DD2-49AA-9483-A5CA3C75C6D7}"/>
          </ac:picMkLst>
        </pc:picChg>
      </pc:sldChg>
      <pc:sldMasterChg chg="del delSldLayout">
        <pc:chgData name="Khattab, Sherif" userId="c83b1e15-36f3-4f46-aceb-05aac24c545e" providerId="ADAL" clId="{9BA15C20-14B1-413E-8179-1AAA42FBF59B}" dt="2021-02-02T05:52:23.656" v="257" actId="700"/>
        <pc:sldMasterMkLst>
          <pc:docMk/>
          <pc:sldMasterMk cId="809665058" sldId="2147483714"/>
        </pc:sldMasterMkLst>
        <pc:sldLayoutChg chg="del">
          <pc:chgData name="Khattab, Sherif" userId="c83b1e15-36f3-4f46-aceb-05aac24c545e" providerId="ADAL" clId="{9BA15C20-14B1-413E-8179-1AAA42FBF59B}" dt="2021-02-02T05:52:23.656" v="257" actId="700"/>
          <pc:sldLayoutMkLst>
            <pc:docMk/>
            <pc:sldMasterMk cId="809665058" sldId="2147483714"/>
            <pc:sldLayoutMk cId="455426626" sldId="2147483715"/>
          </pc:sldLayoutMkLst>
        </pc:sldLayoutChg>
        <pc:sldLayoutChg chg="del">
          <pc:chgData name="Khattab, Sherif" userId="c83b1e15-36f3-4f46-aceb-05aac24c545e" providerId="ADAL" clId="{9BA15C20-14B1-413E-8179-1AAA42FBF59B}" dt="2021-02-02T05:52:23.656" v="257" actId="700"/>
          <pc:sldLayoutMkLst>
            <pc:docMk/>
            <pc:sldMasterMk cId="809665058" sldId="2147483714"/>
            <pc:sldLayoutMk cId="2429756440" sldId="2147483716"/>
          </pc:sldLayoutMkLst>
        </pc:sldLayoutChg>
        <pc:sldLayoutChg chg="del">
          <pc:chgData name="Khattab, Sherif" userId="c83b1e15-36f3-4f46-aceb-05aac24c545e" providerId="ADAL" clId="{9BA15C20-14B1-413E-8179-1AAA42FBF59B}" dt="2021-02-02T05:52:23.656" v="257" actId="700"/>
          <pc:sldLayoutMkLst>
            <pc:docMk/>
            <pc:sldMasterMk cId="809665058" sldId="2147483714"/>
            <pc:sldLayoutMk cId="2438262767" sldId="2147483717"/>
          </pc:sldLayoutMkLst>
        </pc:sldLayoutChg>
        <pc:sldLayoutChg chg="del">
          <pc:chgData name="Khattab, Sherif" userId="c83b1e15-36f3-4f46-aceb-05aac24c545e" providerId="ADAL" clId="{9BA15C20-14B1-413E-8179-1AAA42FBF59B}" dt="2021-02-02T05:52:23.656" v="257" actId="700"/>
          <pc:sldLayoutMkLst>
            <pc:docMk/>
            <pc:sldMasterMk cId="809665058" sldId="2147483714"/>
            <pc:sldLayoutMk cId="3492704835" sldId="2147483718"/>
          </pc:sldLayoutMkLst>
        </pc:sldLayoutChg>
        <pc:sldLayoutChg chg="del">
          <pc:chgData name="Khattab, Sherif" userId="c83b1e15-36f3-4f46-aceb-05aac24c545e" providerId="ADAL" clId="{9BA15C20-14B1-413E-8179-1AAA42FBF59B}" dt="2021-02-02T05:52:23.656" v="257" actId="700"/>
          <pc:sldLayoutMkLst>
            <pc:docMk/>
            <pc:sldMasterMk cId="809665058" sldId="2147483714"/>
            <pc:sldLayoutMk cId="637508127" sldId="2147483719"/>
          </pc:sldLayoutMkLst>
        </pc:sldLayoutChg>
        <pc:sldLayoutChg chg="del">
          <pc:chgData name="Khattab, Sherif" userId="c83b1e15-36f3-4f46-aceb-05aac24c545e" providerId="ADAL" clId="{9BA15C20-14B1-413E-8179-1AAA42FBF59B}" dt="2021-02-02T05:52:23.656" v="257" actId="700"/>
          <pc:sldLayoutMkLst>
            <pc:docMk/>
            <pc:sldMasterMk cId="809665058" sldId="2147483714"/>
            <pc:sldLayoutMk cId="4039971989" sldId="2147483720"/>
          </pc:sldLayoutMkLst>
        </pc:sldLayoutChg>
      </pc:sldMasterChg>
    </pc:docChg>
  </pc:docChgLst>
  <pc:docChgLst>
    <pc:chgData name="Khattab, Sherif" userId="c83b1e15-36f3-4f46-aceb-05aac24c545e" providerId="ADAL" clId="{2FA24E72-27DA-4E8B-ABE8-026F64C0E26C}"/>
    <pc:docChg chg="undo custSel addSld delSld modSld">
      <pc:chgData name="Khattab, Sherif" userId="c83b1e15-36f3-4f46-aceb-05aac24c545e" providerId="ADAL" clId="{2FA24E72-27DA-4E8B-ABE8-026F64C0E26C}" dt="2021-09-16T00:00:09.807" v="309" actId="1076"/>
      <pc:docMkLst>
        <pc:docMk/>
      </pc:docMkLst>
      <pc:sldChg chg="add">
        <pc:chgData name="Khattab, Sherif" userId="c83b1e15-36f3-4f46-aceb-05aac24c545e" providerId="ADAL" clId="{2FA24E72-27DA-4E8B-ABE8-026F64C0E26C}" dt="2021-09-13T21:58:09.530" v="0"/>
        <pc:sldMkLst>
          <pc:docMk/>
          <pc:sldMk cId="2805000757" sldId="281"/>
        </pc:sldMkLst>
      </pc:sldChg>
      <pc:sldChg chg="add">
        <pc:chgData name="Khattab, Sherif" userId="c83b1e15-36f3-4f46-aceb-05aac24c545e" providerId="ADAL" clId="{2FA24E72-27DA-4E8B-ABE8-026F64C0E26C}" dt="2021-09-13T21:58:09.530" v="0"/>
        <pc:sldMkLst>
          <pc:docMk/>
          <pc:sldMk cId="644336610" sldId="282"/>
        </pc:sldMkLst>
      </pc:sldChg>
      <pc:sldChg chg="add">
        <pc:chgData name="Khattab, Sherif" userId="c83b1e15-36f3-4f46-aceb-05aac24c545e" providerId="ADAL" clId="{2FA24E72-27DA-4E8B-ABE8-026F64C0E26C}" dt="2021-09-13T21:58:09.530" v="0"/>
        <pc:sldMkLst>
          <pc:docMk/>
          <pc:sldMk cId="3275560456" sldId="283"/>
        </pc:sldMkLst>
      </pc:sldChg>
      <pc:sldChg chg="add">
        <pc:chgData name="Khattab, Sherif" userId="c83b1e15-36f3-4f46-aceb-05aac24c545e" providerId="ADAL" clId="{2FA24E72-27DA-4E8B-ABE8-026F64C0E26C}" dt="2021-09-13T21:58:09.530" v="0"/>
        <pc:sldMkLst>
          <pc:docMk/>
          <pc:sldMk cId="3756086896" sldId="402"/>
        </pc:sldMkLst>
      </pc:sldChg>
      <pc:sldChg chg="add">
        <pc:chgData name="Khattab, Sherif" userId="c83b1e15-36f3-4f46-aceb-05aac24c545e" providerId="ADAL" clId="{2FA24E72-27DA-4E8B-ABE8-026F64C0E26C}" dt="2021-09-13T21:58:09.530" v="0"/>
        <pc:sldMkLst>
          <pc:docMk/>
          <pc:sldMk cId="2952566816" sldId="403"/>
        </pc:sldMkLst>
      </pc:sldChg>
      <pc:sldChg chg="add">
        <pc:chgData name="Khattab, Sherif" userId="c83b1e15-36f3-4f46-aceb-05aac24c545e" providerId="ADAL" clId="{2FA24E72-27DA-4E8B-ABE8-026F64C0E26C}" dt="2021-09-13T21:58:09.530" v="0"/>
        <pc:sldMkLst>
          <pc:docMk/>
          <pc:sldMk cId="3854579775" sldId="404"/>
        </pc:sldMkLst>
      </pc:sldChg>
      <pc:sldChg chg="add">
        <pc:chgData name="Khattab, Sherif" userId="c83b1e15-36f3-4f46-aceb-05aac24c545e" providerId="ADAL" clId="{2FA24E72-27DA-4E8B-ABE8-026F64C0E26C}" dt="2021-09-13T21:58:09.530" v="0"/>
        <pc:sldMkLst>
          <pc:docMk/>
          <pc:sldMk cId="737806260" sldId="513"/>
        </pc:sldMkLst>
      </pc:sldChg>
      <pc:sldChg chg="add">
        <pc:chgData name="Khattab, Sherif" userId="c83b1e15-36f3-4f46-aceb-05aac24c545e" providerId="ADAL" clId="{2FA24E72-27DA-4E8B-ABE8-026F64C0E26C}" dt="2021-09-13T21:58:09.530" v="0"/>
        <pc:sldMkLst>
          <pc:docMk/>
          <pc:sldMk cId="2496682011" sldId="1747"/>
        </pc:sldMkLst>
      </pc:sldChg>
      <pc:sldChg chg="add">
        <pc:chgData name="Khattab, Sherif" userId="c83b1e15-36f3-4f46-aceb-05aac24c545e" providerId="ADAL" clId="{2FA24E72-27DA-4E8B-ABE8-026F64C0E26C}" dt="2021-09-13T21:58:09.530" v="0"/>
        <pc:sldMkLst>
          <pc:docMk/>
          <pc:sldMk cId="1456819960" sldId="1749"/>
        </pc:sldMkLst>
      </pc:sldChg>
      <pc:sldChg chg="add">
        <pc:chgData name="Khattab, Sherif" userId="c83b1e15-36f3-4f46-aceb-05aac24c545e" providerId="ADAL" clId="{2FA24E72-27DA-4E8B-ABE8-026F64C0E26C}" dt="2021-09-13T21:58:09.530" v="0"/>
        <pc:sldMkLst>
          <pc:docMk/>
          <pc:sldMk cId="2838362889" sldId="1756"/>
        </pc:sldMkLst>
      </pc:sldChg>
      <pc:sldChg chg="add">
        <pc:chgData name="Khattab, Sherif" userId="c83b1e15-36f3-4f46-aceb-05aac24c545e" providerId="ADAL" clId="{2FA24E72-27DA-4E8B-ABE8-026F64C0E26C}" dt="2021-09-13T21:58:09.530" v="0"/>
        <pc:sldMkLst>
          <pc:docMk/>
          <pc:sldMk cId="2537966333" sldId="1859"/>
        </pc:sldMkLst>
      </pc:sldChg>
      <pc:sldChg chg="modSp add del mod">
        <pc:chgData name="Khattab, Sherif" userId="c83b1e15-36f3-4f46-aceb-05aac24c545e" providerId="ADAL" clId="{2FA24E72-27DA-4E8B-ABE8-026F64C0E26C}" dt="2021-09-15T23:56:02.346" v="4" actId="20577"/>
        <pc:sldMkLst>
          <pc:docMk/>
          <pc:sldMk cId="1241308872" sldId="1860"/>
        </pc:sldMkLst>
        <pc:spChg chg="mod">
          <ac:chgData name="Khattab, Sherif" userId="c83b1e15-36f3-4f46-aceb-05aac24c545e" providerId="ADAL" clId="{2FA24E72-27DA-4E8B-ABE8-026F64C0E26C}" dt="2021-09-15T23:56:02.346" v="4" actId="20577"/>
          <ac:spMkLst>
            <pc:docMk/>
            <pc:sldMk cId="1241308872" sldId="1860"/>
            <ac:spMk id="3" creationId="{BDC81B29-68EF-D34F-B9F6-D9EC25476DFF}"/>
          </ac:spMkLst>
        </pc:spChg>
      </pc:sldChg>
      <pc:sldChg chg="add del">
        <pc:chgData name="Khattab, Sherif" userId="c83b1e15-36f3-4f46-aceb-05aac24c545e" providerId="ADAL" clId="{2FA24E72-27DA-4E8B-ABE8-026F64C0E26C}" dt="2021-09-15T23:55:50.819" v="3" actId="47"/>
        <pc:sldMkLst>
          <pc:docMk/>
          <pc:sldMk cId="2592895379" sldId="1861"/>
        </pc:sldMkLst>
      </pc:sldChg>
      <pc:sldChg chg="add del">
        <pc:chgData name="Khattab, Sherif" userId="c83b1e15-36f3-4f46-aceb-05aac24c545e" providerId="ADAL" clId="{2FA24E72-27DA-4E8B-ABE8-026F64C0E26C}" dt="2021-09-15T23:55:50.819" v="3" actId="47"/>
        <pc:sldMkLst>
          <pc:docMk/>
          <pc:sldMk cId="264922787" sldId="1862"/>
        </pc:sldMkLst>
      </pc:sldChg>
      <pc:sldChg chg="add del">
        <pc:chgData name="Khattab, Sherif" userId="c83b1e15-36f3-4f46-aceb-05aac24c545e" providerId="ADAL" clId="{2FA24E72-27DA-4E8B-ABE8-026F64C0E26C}" dt="2021-09-15T23:55:50.819" v="3" actId="47"/>
        <pc:sldMkLst>
          <pc:docMk/>
          <pc:sldMk cId="1489909952" sldId="1863"/>
        </pc:sldMkLst>
      </pc:sldChg>
      <pc:sldChg chg="add del">
        <pc:chgData name="Khattab, Sherif" userId="c83b1e15-36f3-4f46-aceb-05aac24c545e" providerId="ADAL" clId="{2FA24E72-27DA-4E8B-ABE8-026F64C0E26C}" dt="2021-09-15T23:55:50.819" v="3" actId="47"/>
        <pc:sldMkLst>
          <pc:docMk/>
          <pc:sldMk cId="1370532791" sldId="1864"/>
        </pc:sldMkLst>
      </pc:sldChg>
      <pc:sldChg chg="add del">
        <pc:chgData name="Khattab, Sherif" userId="c83b1e15-36f3-4f46-aceb-05aac24c545e" providerId="ADAL" clId="{2FA24E72-27DA-4E8B-ABE8-026F64C0E26C}" dt="2021-09-15T23:55:50.819" v="3" actId="47"/>
        <pc:sldMkLst>
          <pc:docMk/>
          <pc:sldMk cId="1323836943" sldId="1865"/>
        </pc:sldMkLst>
      </pc:sldChg>
      <pc:sldChg chg="add del">
        <pc:chgData name="Khattab, Sherif" userId="c83b1e15-36f3-4f46-aceb-05aac24c545e" providerId="ADAL" clId="{2FA24E72-27DA-4E8B-ABE8-026F64C0E26C}" dt="2021-09-15T23:55:50.819" v="3" actId="47"/>
        <pc:sldMkLst>
          <pc:docMk/>
          <pc:sldMk cId="532154242" sldId="1866"/>
        </pc:sldMkLst>
      </pc:sldChg>
      <pc:sldChg chg="add del">
        <pc:chgData name="Khattab, Sherif" userId="c83b1e15-36f3-4f46-aceb-05aac24c545e" providerId="ADAL" clId="{2FA24E72-27DA-4E8B-ABE8-026F64C0E26C}" dt="2021-09-15T23:55:50.819" v="3" actId="47"/>
        <pc:sldMkLst>
          <pc:docMk/>
          <pc:sldMk cId="1662342598" sldId="1867"/>
        </pc:sldMkLst>
      </pc:sldChg>
      <pc:sldChg chg="add">
        <pc:chgData name="Khattab, Sherif" userId="c83b1e15-36f3-4f46-aceb-05aac24c545e" providerId="ADAL" clId="{2FA24E72-27DA-4E8B-ABE8-026F64C0E26C}" dt="2021-09-13T21:58:09.530" v="0"/>
        <pc:sldMkLst>
          <pc:docMk/>
          <pc:sldMk cId="2117632848" sldId="1872"/>
        </pc:sldMkLst>
      </pc:sldChg>
      <pc:sldChg chg="add del">
        <pc:chgData name="Khattab, Sherif" userId="c83b1e15-36f3-4f46-aceb-05aac24c545e" providerId="ADAL" clId="{2FA24E72-27DA-4E8B-ABE8-026F64C0E26C}" dt="2021-09-15T23:55:50.819" v="3" actId="47"/>
        <pc:sldMkLst>
          <pc:docMk/>
          <pc:sldMk cId="551485046" sldId="1873"/>
        </pc:sldMkLst>
      </pc:sldChg>
      <pc:sldChg chg="addSp delSp modSp new mod">
        <pc:chgData name="Khattab, Sherif" userId="c83b1e15-36f3-4f46-aceb-05aac24c545e" providerId="ADAL" clId="{2FA24E72-27DA-4E8B-ABE8-026F64C0E26C}" dt="2021-09-16T00:00:09.807" v="309" actId="1076"/>
        <pc:sldMkLst>
          <pc:docMk/>
          <pc:sldMk cId="4083427647" sldId="1873"/>
        </pc:sldMkLst>
        <pc:spChg chg="mod">
          <ac:chgData name="Khattab, Sherif" userId="c83b1e15-36f3-4f46-aceb-05aac24c545e" providerId="ADAL" clId="{2FA24E72-27DA-4E8B-ABE8-026F64C0E26C}" dt="2021-09-15T23:56:41.411" v="41" actId="20577"/>
          <ac:spMkLst>
            <pc:docMk/>
            <pc:sldMk cId="4083427647" sldId="1873"/>
            <ac:spMk id="2" creationId="{8E388A62-E8B6-4EA5-9A34-C63B06EA9472}"/>
          </ac:spMkLst>
        </pc:spChg>
        <pc:spChg chg="mod">
          <ac:chgData name="Khattab, Sherif" userId="c83b1e15-36f3-4f46-aceb-05aac24c545e" providerId="ADAL" clId="{2FA24E72-27DA-4E8B-ABE8-026F64C0E26C}" dt="2021-09-16T00:00:07.043" v="308" actId="1076"/>
          <ac:spMkLst>
            <pc:docMk/>
            <pc:sldMk cId="4083427647" sldId="1873"/>
            <ac:spMk id="3" creationId="{E179A58B-8D49-40F7-9E3B-B85D79ABAD18}"/>
          </ac:spMkLst>
        </pc:spChg>
        <pc:grpChg chg="del mod">
          <ac:chgData name="Khattab, Sherif" userId="c83b1e15-36f3-4f46-aceb-05aac24c545e" providerId="ADAL" clId="{2FA24E72-27DA-4E8B-ABE8-026F64C0E26C}" dt="2021-09-15T23:57:17.093" v="48"/>
          <ac:grpSpMkLst>
            <pc:docMk/>
            <pc:sldMk cId="4083427647" sldId="1873"/>
            <ac:grpSpMk id="8" creationId="{8289415A-9DB0-4AF0-B5BC-68BA5F92D809}"/>
          </ac:grpSpMkLst>
        </pc:grpChg>
        <pc:grpChg chg="del mod">
          <ac:chgData name="Khattab, Sherif" userId="c83b1e15-36f3-4f46-aceb-05aac24c545e" providerId="ADAL" clId="{2FA24E72-27DA-4E8B-ABE8-026F64C0E26C}" dt="2021-09-15T23:57:19.715" v="51"/>
          <ac:grpSpMkLst>
            <pc:docMk/>
            <pc:sldMk cId="4083427647" sldId="1873"/>
            <ac:grpSpMk id="12" creationId="{2C6F6B0D-9848-41FB-9616-9C52BF62A612}"/>
          </ac:grpSpMkLst>
        </pc:grpChg>
        <pc:grpChg chg="del mod">
          <ac:chgData name="Khattab, Sherif" userId="c83b1e15-36f3-4f46-aceb-05aac24c545e" providerId="ADAL" clId="{2FA24E72-27DA-4E8B-ABE8-026F64C0E26C}" dt="2021-09-15T23:57:21.483" v="54"/>
          <ac:grpSpMkLst>
            <pc:docMk/>
            <pc:sldMk cId="4083427647" sldId="1873"/>
            <ac:grpSpMk id="15" creationId="{E61FD50A-4C1B-4E46-84BE-59A72C183204}"/>
          </ac:grpSpMkLst>
        </pc:grpChg>
        <pc:grpChg chg="mod">
          <ac:chgData name="Khattab, Sherif" userId="c83b1e15-36f3-4f46-aceb-05aac24c545e" providerId="ADAL" clId="{2FA24E72-27DA-4E8B-ABE8-026F64C0E26C}" dt="2021-09-16T00:00:02.445" v="305" actId="164"/>
          <ac:grpSpMkLst>
            <pc:docMk/>
            <pc:sldMk cId="4083427647" sldId="1873"/>
            <ac:grpSpMk id="18" creationId="{4AE8C87C-A00C-4A9A-8A21-E036AC390656}"/>
          </ac:grpSpMkLst>
        </pc:grpChg>
        <pc:grpChg chg="mod">
          <ac:chgData name="Khattab, Sherif" userId="c83b1e15-36f3-4f46-aceb-05aac24c545e" providerId="ADAL" clId="{2FA24E72-27DA-4E8B-ABE8-026F64C0E26C}" dt="2021-09-16T00:00:02.445" v="305" actId="164"/>
          <ac:grpSpMkLst>
            <pc:docMk/>
            <pc:sldMk cId="4083427647" sldId="1873"/>
            <ac:grpSpMk id="21" creationId="{43142162-5787-4C46-B22D-216A147A164F}"/>
          </ac:grpSpMkLst>
        </pc:grpChg>
        <pc:grpChg chg="del mod">
          <ac:chgData name="Khattab, Sherif" userId="c83b1e15-36f3-4f46-aceb-05aac24c545e" providerId="ADAL" clId="{2FA24E72-27DA-4E8B-ABE8-026F64C0E26C}" dt="2021-09-15T23:57:53.056" v="65" actId="478"/>
          <ac:grpSpMkLst>
            <pc:docMk/>
            <pc:sldMk cId="4083427647" sldId="1873"/>
            <ac:grpSpMk id="28" creationId="{1B1A2D26-A3FB-465D-971D-73CEDBEE04C7}"/>
          </ac:grpSpMkLst>
        </pc:grpChg>
        <pc:grpChg chg="add mod">
          <ac:chgData name="Khattab, Sherif" userId="c83b1e15-36f3-4f46-aceb-05aac24c545e" providerId="ADAL" clId="{2FA24E72-27DA-4E8B-ABE8-026F64C0E26C}" dt="2021-09-16T00:00:09.807" v="309" actId="1076"/>
          <ac:grpSpMkLst>
            <pc:docMk/>
            <pc:sldMk cId="4083427647" sldId="1873"/>
            <ac:grpSpMk id="29" creationId="{230051FE-7652-48C0-A2ED-028D76FEEE3A}"/>
          </ac:grpSpMkLst>
        </pc:grpChg>
        <pc:inkChg chg="add mod">
          <ac:chgData name="Khattab, Sherif" userId="c83b1e15-36f3-4f46-aceb-05aac24c545e" providerId="ADAL" clId="{2FA24E72-27DA-4E8B-ABE8-026F64C0E26C}" dt="2021-09-15T23:57:21.483" v="54"/>
          <ac:inkMkLst>
            <pc:docMk/>
            <pc:sldMk cId="4083427647" sldId="1873"/>
            <ac:inkMk id="6" creationId="{9B526E28-0B7E-421A-BB1B-CEAC2A47B5C6}"/>
          </ac:inkMkLst>
        </pc:inkChg>
        <pc:inkChg chg="add mod">
          <ac:chgData name="Khattab, Sherif" userId="c83b1e15-36f3-4f46-aceb-05aac24c545e" providerId="ADAL" clId="{2FA24E72-27DA-4E8B-ABE8-026F64C0E26C}" dt="2021-09-15T23:57:21.483" v="54"/>
          <ac:inkMkLst>
            <pc:docMk/>
            <pc:sldMk cId="4083427647" sldId="1873"/>
            <ac:inkMk id="7" creationId="{309F773C-AA51-418E-B9FB-9B8922F04A35}"/>
          </ac:inkMkLst>
        </pc:inkChg>
        <pc:inkChg chg="add mod">
          <ac:chgData name="Khattab, Sherif" userId="c83b1e15-36f3-4f46-aceb-05aac24c545e" providerId="ADAL" clId="{2FA24E72-27DA-4E8B-ABE8-026F64C0E26C}" dt="2021-09-15T23:57:21.483" v="54"/>
          <ac:inkMkLst>
            <pc:docMk/>
            <pc:sldMk cId="4083427647" sldId="1873"/>
            <ac:inkMk id="9" creationId="{6D24EC8E-804A-4AC3-B67C-3C4BDD8C4DD8}"/>
          </ac:inkMkLst>
        </pc:inkChg>
        <pc:inkChg chg="add mod">
          <ac:chgData name="Khattab, Sherif" userId="c83b1e15-36f3-4f46-aceb-05aac24c545e" providerId="ADAL" clId="{2FA24E72-27DA-4E8B-ABE8-026F64C0E26C}" dt="2021-09-15T23:57:21.483" v="54"/>
          <ac:inkMkLst>
            <pc:docMk/>
            <pc:sldMk cId="4083427647" sldId="1873"/>
            <ac:inkMk id="10" creationId="{3957B177-E87E-4427-8525-543AF9D503D9}"/>
          </ac:inkMkLst>
        </pc:inkChg>
        <pc:inkChg chg="add mod">
          <ac:chgData name="Khattab, Sherif" userId="c83b1e15-36f3-4f46-aceb-05aac24c545e" providerId="ADAL" clId="{2FA24E72-27DA-4E8B-ABE8-026F64C0E26C}" dt="2021-09-15T23:57:21.483" v="54"/>
          <ac:inkMkLst>
            <pc:docMk/>
            <pc:sldMk cId="4083427647" sldId="1873"/>
            <ac:inkMk id="11" creationId="{622AACEB-E620-4D0C-800A-A3A8B66A4977}"/>
          </ac:inkMkLst>
        </pc:inkChg>
        <pc:inkChg chg="add mod">
          <ac:chgData name="Khattab, Sherif" userId="c83b1e15-36f3-4f46-aceb-05aac24c545e" providerId="ADAL" clId="{2FA24E72-27DA-4E8B-ABE8-026F64C0E26C}" dt="2021-09-15T23:57:21.483" v="54"/>
          <ac:inkMkLst>
            <pc:docMk/>
            <pc:sldMk cId="4083427647" sldId="1873"/>
            <ac:inkMk id="13" creationId="{0F63AE1D-3757-4EAD-8A79-6FC5A5038C53}"/>
          </ac:inkMkLst>
        </pc:inkChg>
        <pc:inkChg chg="add mod">
          <ac:chgData name="Khattab, Sherif" userId="c83b1e15-36f3-4f46-aceb-05aac24c545e" providerId="ADAL" clId="{2FA24E72-27DA-4E8B-ABE8-026F64C0E26C}" dt="2021-09-15T23:57:21.483" v="54"/>
          <ac:inkMkLst>
            <pc:docMk/>
            <pc:sldMk cId="4083427647" sldId="1873"/>
            <ac:inkMk id="14" creationId="{C3A19FDC-4152-489F-B343-2C03BC085B43}"/>
          </ac:inkMkLst>
        </pc:inkChg>
        <pc:inkChg chg="add mod">
          <ac:chgData name="Khattab, Sherif" userId="c83b1e15-36f3-4f46-aceb-05aac24c545e" providerId="ADAL" clId="{2FA24E72-27DA-4E8B-ABE8-026F64C0E26C}" dt="2021-09-15T23:57:21.483" v="54"/>
          <ac:inkMkLst>
            <pc:docMk/>
            <pc:sldMk cId="4083427647" sldId="1873"/>
            <ac:inkMk id="16" creationId="{7A623B65-FCC2-40AC-BCE0-0BCA00F9BB8A}"/>
          </ac:inkMkLst>
        </pc:inkChg>
        <pc:inkChg chg="add mod">
          <ac:chgData name="Khattab, Sherif" userId="c83b1e15-36f3-4f46-aceb-05aac24c545e" providerId="ADAL" clId="{2FA24E72-27DA-4E8B-ABE8-026F64C0E26C}" dt="2021-09-15T23:57:21.483" v="54"/>
          <ac:inkMkLst>
            <pc:docMk/>
            <pc:sldMk cId="4083427647" sldId="1873"/>
            <ac:inkMk id="17" creationId="{892B41C2-DD98-4BB5-A282-DF1BCF379CA3}"/>
          </ac:inkMkLst>
        </pc:inkChg>
        <pc:inkChg chg="add mod">
          <ac:chgData name="Khattab, Sherif" userId="c83b1e15-36f3-4f46-aceb-05aac24c545e" providerId="ADAL" clId="{2FA24E72-27DA-4E8B-ABE8-026F64C0E26C}" dt="2021-09-15T23:57:28.309" v="57"/>
          <ac:inkMkLst>
            <pc:docMk/>
            <pc:sldMk cId="4083427647" sldId="1873"/>
            <ac:inkMk id="19" creationId="{DB9D78EA-F956-47F1-8E13-FD4BF0F717A0}"/>
          </ac:inkMkLst>
        </pc:inkChg>
        <pc:inkChg chg="add mod">
          <ac:chgData name="Khattab, Sherif" userId="c83b1e15-36f3-4f46-aceb-05aac24c545e" providerId="ADAL" clId="{2FA24E72-27DA-4E8B-ABE8-026F64C0E26C}" dt="2021-09-15T23:57:28.309" v="57"/>
          <ac:inkMkLst>
            <pc:docMk/>
            <pc:sldMk cId="4083427647" sldId="1873"/>
            <ac:inkMk id="20" creationId="{C43EBBC5-F1FC-406C-8F64-8F845B424925}"/>
          </ac:inkMkLst>
        </pc:inkChg>
        <pc:inkChg chg="add mod">
          <ac:chgData name="Khattab, Sherif" userId="c83b1e15-36f3-4f46-aceb-05aac24c545e" providerId="ADAL" clId="{2FA24E72-27DA-4E8B-ABE8-026F64C0E26C}" dt="2021-09-16T00:00:02.445" v="305" actId="164"/>
          <ac:inkMkLst>
            <pc:docMk/>
            <pc:sldMk cId="4083427647" sldId="1873"/>
            <ac:inkMk id="22" creationId="{C5A89E76-FCC8-43F2-BF49-13912E695E80}"/>
          </ac:inkMkLst>
        </pc:inkChg>
        <pc:inkChg chg="add mod">
          <ac:chgData name="Khattab, Sherif" userId="c83b1e15-36f3-4f46-aceb-05aac24c545e" providerId="ADAL" clId="{2FA24E72-27DA-4E8B-ABE8-026F64C0E26C}" dt="2021-09-16T00:00:02.445" v="305" actId="164"/>
          <ac:inkMkLst>
            <pc:docMk/>
            <pc:sldMk cId="4083427647" sldId="1873"/>
            <ac:inkMk id="23" creationId="{90F7D0CC-FB4D-4679-ADE5-AECDD0F8F5FA}"/>
          </ac:inkMkLst>
        </pc:inkChg>
        <pc:inkChg chg="add mod">
          <ac:chgData name="Khattab, Sherif" userId="c83b1e15-36f3-4f46-aceb-05aac24c545e" providerId="ADAL" clId="{2FA24E72-27DA-4E8B-ABE8-026F64C0E26C}" dt="2021-09-16T00:00:02.445" v="305" actId="164"/>
          <ac:inkMkLst>
            <pc:docMk/>
            <pc:sldMk cId="4083427647" sldId="1873"/>
            <ac:inkMk id="24" creationId="{AFC827B4-BF83-45FB-B7CE-2426735E71CB}"/>
          </ac:inkMkLst>
        </pc:inkChg>
        <pc:inkChg chg="add mod">
          <ac:chgData name="Khattab, Sherif" userId="c83b1e15-36f3-4f46-aceb-05aac24c545e" providerId="ADAL" clId="{2FA24E72-27DA-4E8B-ABE8-026F64C0E26C}" dt="2021-09-16T00:00:02.445" v="305" actId="164"/>
          <ac:inkMkLst>
            <pc:docMk/>
            <pc:sldMk cId="4083427647" sldId="1873"/>
            <ac:inkMk id="25" creationId="{3904D286-FDC4-4F68-9802-3BC112DA2419}"/>
          </ac:inkMkLst>
        </pc:inkChg>
        <pc:inkChg chg="add mod">
          <ac:chgData name="Khattab, Sherif" userId="c83b1e15-36f3-4f46-aceb-05aac24c545e" providerId="ADAL" clId="{2FA24E72-27DA-4E8B-ABE8-026F64C0E26C}" dt="2021-09-15T23:57:45.982" v="64"/>
          <ac:inkMkLst>
            <pc:docMk/>
            <pc:sldMk cId="4083427647" sldId="1873"/>
            <ac:inkMk id="26" creationId="{21960294-8739-4CDA-B7CC-D2249709B5F8}"/>
          </ac:inkMkLst>
        </pc:inkChg>
        <pc:inkChg chg="add mod">
          <ac:chgData name="Khattab, Sherif" userId="c83b1e15-36f3-4f46-aceb-05aac24c545e" providerId="ADAL" clId="{2FA24E72-27DA-4E8B-ABE8-026F64C0E26C}" dt="2021-09-15T23:57:45.982" v="64"/>
          <ac:inkMkLst>
            <pc:docMk/>
            <pc:sldMk cId="4083427647" sldId="1873"/>
            <ac:inkMk id="27" creationId="{910CC00B-DB2F-4C34-80ED-5BEE549809F9}"/>
          </ac:inkMkLst>
        </pc:inkChg>
      </pc:sldChg>
    </pc:docChg>
  </pc:docChgLst>
  <pc:docChgLst>
    <pc:chgData name="Khattab, Sherif" userId="c83b1e15-36f3-4f46-aceb-05aac24c545e" providerId="ADAL" clId="{49366C86-6EFE-464C-B6B0-D941AB16FD34}"/>
    <pc:docChg chg="modSld">
      <pc:chgData name="Khattab, Sherif" userId="c83b1e15-36f3-4f46-aceb-05aac24c545e" providerId="ADAL" clId="{49366C86-6EFE-464C-B6B0-D941AB16FD34}" dt="2021-01-29T15:46:30.108" v="13" actId="20577"/>
      <pc:docMkLst>
        <pc:docMk/>
      </pc:docMkLst>
      <pc:sldChg chg="modSp mod">
        <pc:chgData name="Khattab, Sherif" userId="c83b1e15-36f3-4f46-aceb-05aac24c545e" providerId="ADAL" clId="{49366C86-6EFE-464C-B6B0-D941AB16FD34}" dt="2021-01-29T15:46:30.108" v="13" actId="20577"/>
        <pc:sldMkLst>
          <pc:docMk/>
          <pc:sldMk cId="1068465410" sldId="496"/>
        </pc:sldMkLst>
        <pc:spChg chg="mod">
          <ac:chgData name="Khattab, Sherif" userId="c83b1e15-36f3-4f46-aceb-05aac24c545e" providerId="ADAL" clId="{49366C86-6EFE-464C-B6B0-D941AB16FD34}" dt="2021-01-29T15:46:30.108" v="13" actId="20577"/>
          <ac:spMkLst>
            <pc:docMk/>
            <pc:sldMk cId="1068465410" sldId="496"/>
            <ac:spMk id="3" creationId="{2466C52D-9A48-4683-BE7F-268D8DB7FAAD}"/>
          </ac:spMkLst>
        </pc:spChg>
      </pc:sldChg>
    </pc:docChg>
  </pc:docChgLst>
  <pc:docChgLst>
    <pc:chgData name="Khattab, Sherif" userId="c83b1e15-36f3-4f46-aceb-05aac24c545e" providerId="ADAL" clId="{AA8EC0C9-4E11-C64F-A993-E6AEB763E3BC}"/>
    <pc:docChg chg="custSel modSld">
      <pc:chgData name="Khattab, Sherif" userId="c83b1e15-36f3-4f46-aceb-05aac24c545e" providerId="ADAL" clId="{AA8EC0C9-4E11-C64F-A993-E6AEB763E3BC}" dt="2021-09-01T05:38:14.049" v="1"/>
      <pc:docMkLst>
        <pc:docMk/>
      </pc:docMkLst>
      <pc:sldChg chg="delSp modSp mod">
        <pc:chgData name="Khattab, Sherif" userId="c83b1e15-36f3-4f46-aceb-05aac24c545e" providerId="ADAL" clId="{AA8EC0C9-4E11-C64F-A993-E6AEB763E3BC}" dt="2021-09-01T05:38:14.049" v="1"/>
        <pc:sldMkLst>
          <pc:docMk/>
          <pc:sldMk cId="1894775455" sldId="405"/>
        </pc:sldMkLst>
        <pc:spChg chg="mod">
          <ac:chgData name="Khattab, Sherif" userId="c83b1e15-36f3-4f46-aceb-05aac24c545e" providerId="ADAL" clId="{AA8EC0C9-4E11-C64F-A993-E6AEB763E3BC}" dt="2021-09-01T05:38:14.049" v="1"/>
          <ac:spMkLst>
            <pc:docMk/>
            <pc:sldMk cId="1894775455" sldId="405"/>
            <ac:spMk id="3" creationId="{00000000-0000-0000-0000-000000000000}"/>
          </ac:spMkLst>
        </pc:spChg>
        <pc:spChg chg="del">
          <ac:chgData name="Khattab, Sherif" userId="c83b1e15-36f3-4f46-aceb-05aac24c545e" providerId="ADAL" clId="{AA8EC0C9-4E11-C64F-A993-E6AEB763E3BC}" dt="2021-09-01T05:38:12.226" v="0" actId="478"/>
          <ac:spMkLst>
            <pc:docMk/>
            <pc:sldMk cId="1894775455" sldId="405"/>
            <ac:spMk id="5" creationId="{76645EC5-A991-419C-860F-C4BB509A507B}"/>
          </ac:spMkLst>
        </pc:spChg>
      </pc:sldChg>
    </pc:docChg>
  </pc:docChgLst>
  <pc:docChgLst>
    <pc:chgData name="Khattab, Sherif" userId="c83b1e15-36f3-4f46-aceb-05aac24c545e" providerId="ADAL" clId="{FB7609DE-4E49-B943-8CC1-A94C3EC91022}"/>
    <pc:docChg chg="undo custSel addSld delSld modSld">
      <pc:chgData name="Khattab, Sherif" userId="c83b1e15-36f3-4f46-aceb-05aac24c545e" providerId="ADAL" clId="{FB7609DE-4E49-B943-8CC1-A94C3EC91022}" dt="2021-01-27T20:12:41.246" v="980"/>
      <pc:docMkLst>
        <pc:docMk/>
      </pc:docMkLst>
      <pc:sldChg chg="del">
        <pc:chgData name="Khattab, Sherif" userId="c83b1e15-36f3-4f46-aceb-05aac24c545e" providerId="ADAL" clId="{FB7609DE-4E49-B943-8CC1-A94C3EC91022}" dt="2021-01-27T13:56:14.317" v="377" actId="2696"/>
        <pc:sldMkLst>
          <pc:docMk/>
          <pc:sldMk cId="1152327425" sldId="257"/>
        </pc:sldMkLst>
      </pc:sldChg>
      <pc:sldChg chg="del">
        <pc:chgData name="Khattab, Sherif" userId="c83b1e15-36f3-4f46-aceb-05aac24c545e" providerId="ADAL" clId="{FB7609DE-4E49-B943-8CC1-A94C3EC91022}" dt="2021-01-27T13:56:14.317" v="377" actId="2696"/>
        <pc:sldMkLst>
          <pc:docMk/>
          <pc:sldMk cId="2472493573" sldId="258"/>
        </pc:sldMkLst>
      </pc:sldChg>
      <pc:sldChg chg="modSp del mod">
        <pc:chgData name="Khattab, Sherif" userId="c83b1e15-36f3-4f46-aceb-05aac24c545e" providerId="ADAL" clId="{FB7609DE-4E49-B943-8CC1-A94C3EC91022}" dt="2021-01-27T13:56:14.317" v="377" actId="2696"/>
        <pc:sldMkLst>
          <pc:docMk/>
          <pc:sldMk cId="1382941772" sldId="260"/>
        </pc:sldMkLst>
        <pc:spChg chg="mod">
          <ac:chgData name="Khattab, Sherif" userId="c83b1e15-36f3-4f46-aceb-05aac24c545e" providerId="ADAL" clId="{FB7609DE-4E49-B943-8CC1-A94C3EC91022}" dt="2021-01-27T13:54:03.796" v="185" actId="27636"/>
          <ac:spMkLst>
            <pc:docMk/>
            <pc:sldMk cId="1382941772" sldId="260"/>
            <ac:spMk id="165" creationId="{00000000-0000-0000-0000-000000000000}"/>
          </ac:spMkLst>
        </pc:spChg>
      </pc:sldChg>
      <pc:sldChg chg="del">
        <pc:chgData name="Khattab, Sherif" userId="c83b1e15-36f3-4f46-aceb-05aac24c545e" providerId="ADAL" clId="{FB7609DE-4E49-B943-8CC1-A94C3EC91022}" dt="2021-01-27T13:56:14.317" v="377" actId="2696"/>
        <pc:sldMkLst>
          <pc:docMk/>
          <pc:sldMk cId="3392764763" sldId="274"/>
        </pc:sldMkLst>
      </pc:sldChg>
      <pc:sldChg chg="modSp del mod">
        <pc:chgData name="Khattab, Sherif" userId="c83b1e15-36f3-4f46-aceb-05aac24c545e" providerId="ADAL" clId="{FB7609DE-4E49-B943-8CC1-A94C3EC91022}" dt="2021-01-27T13:56:14.317" v="377" actId="2696"/>
        <pc:sldMkLst>
          <pc:docMk/>
          <pc:sldMk cId="445949216" sldId="281"/>
        </pc:sldMkLst>
        <pc:spChg chg="mod">
          <ac:chgData name="Khattab, Sherif" userId="c83b1e15-36f3-4f46-aceb-05aac24c545e" providerId="ADAL" clId="{FB7609DE-4E49-B943-8CC1-A94C3EC91022}" dt="2021-01-27T13:54:03.697" v="184" actId="27636"/>
          <ac:spMkLst>
            <pc:docMk/>
            <pc:sldMk cId="445949216" sldId="281"/>
            <ac:spMk id="263" creationId="{00000000-0000-0000-0000-000000000000}"/>
          </ac:spMkLst>
        </pc:spChg>
      </pc:sldChg>
      <pc:sldChg chg="add del">
        <pc:chgData name="Khattab, Sherif" userId="c83b1e15-36f3-4f46-aceb-05aac24c545e" providerId="ADAL" clId="{FB7609DE-4E49-B943-8CC1-A94C3EC91022}" dt="2021-01-27T14:09:07.490" v="857"/>
        <pc:sldMkLst>
          <pc:docMk/>
          <pc:sldMk cId="1315177585" sldId="281"/>
        </pc:sldMkLst>
      </pc:sldChg>
      <pc:sldChg chg="modSp add mod">
        <pc:chgData name="Khattab, Sherif" userId="c83b1e15-36f3-4f46-aceb-05aac24c545e" providerId="ADAL" clId="{FB7609DE-4E49-B943-8CC1-A94C3EC91022}" dt="2021-01-27T14:09:17.824" v="864" actId="20577"/>
        <pc:sldMkLst>
          <pc:docMk/>
          <pc:sldMk cId="2805000757" sldId="281"/>
        </pc:sldMkLst>
        <pc:spChg chg="mod">
          <ac:chgData name="Khattab, Sherif" userId="c83b1e15-36f3-4f46-aceb-05aac24c545e" providerId="ADAL" clId="{FB7609DE-4E49-B943-8CC1-A94C3EC91022}" dt="2021-01-27T14:09:17.824" v="864" actId="20577"/>
          <ac:spMkLst>
            <pc:docMk/>
            <pc:sldMk cId="2805000757" sldId="281"/>
            <ac:spMk id="460" creationId="{00000000-0000-0000-0000-000000000000}"/>
          </ac:spMkLst>
        </pc:spChg>
      </pc:sldChg>
      <pc:sldChg chg="modSp add mod">
        <pc:chgData name="Khattab, Sherif" userId="c83b1e15-36f3-4f46-aceb-05aac24c545e" providerId="ADAL" clId="{FB7609DE-4E49-B943-8CC1-A94C3EC91022}" dt="2021-01-27T14:09:22.594" v="867" actId="20577"/>
        <pc:sldMkLst>
          <pc:docMk/>
          <pc:sldMk cId="644336610" sldId="282"/>
        </pc:sldMkLst>
        <pc:spChg chg="mod">
          <ac:chgData name="Khattab, Sherif" userId="c83b1e15-36f3-4f46-aceb-05aac24c545e" providerId="ADAL" clId="{FB7609DE-4E49-B943-8CC1-A94C3EC91022}" dt="2021-01-27T14:09:22.594" v="867" actId="20577"/>
          <ac:spMkLst>
            <pc:docMk/>
            <pc:sldMk cId="644336610" sldId="282"/>
            <ac:spMk id="467" creationId="{00000000-0000-0000-0000-000000000000}"/>
          </ac:spMkLst>
        </pc:spChg>
      </pc:sldChg>
      <pc:sldChg chg="add del">
        <pc:chgData name="Khattab, Sherif" userId="c83b1e15-36f3-4f46-aceb-05aac24c545e" providerId="ADAL" clId="{FB7609DE-4E49-B943-8CC1-A94C3EC91022}" dt="2021-01-27T14:09:07.490" v="857"/>
        <pc:sldMkLst>
          <pc:docMk/>
          <pc:sldMk cId="2784934943" sldId="282"/>
        </pc:sldMkLst>
      </pc:sldChg>
      <pc:sldChg chg="add del">
        <pc:chgData name="Khattab, Sherif" userId="c83b1e15-36f3-4f46-aceb-05aac24c545e" providerId="ADAL" clId="{FB7609DE-4E49-B943-8CC1-A94C3EC91022}" dt="2021-01-27T14:09:07.490" v="857"/>
        <pc:sldMkLst>
          <pc:docMk/>
          <pc:sldMk cId="3013231227" sldId="283"/>
        </pc:sldMkLst>
      </pc:sldChg>
      <pc:sldChg chg="modSp add mod">
        <pc:chgData name="Khattab, Sherif" userId="c83b1e15-36f3-4f46-aceb-05aac24c545e" providerId="ADAL" clId="{FB7609DE-4E49-B943-8CC1-A94C3EC91022}" dt="2021-01-27T14:09:29.143" v="874" actId="20577"/>
        <pc:sldMkLst>
          <pc:docMk/>
          <pc:sldMk cId="3275560456" sldId="283"/>
        </pc:sldMkLst>
        <pc:spChg chg="mod">
          <ac:chgData name="Khattab, Sherif" userId="c83b1e15-36f3-4f46-aceb-05aac24c545e" providerId="ADAL" clId="{FB7609DE-4E49-B943-8CC1-A94C3EC91022}" dt="2021-01-27T14:09:29.143" v="874" actId="20577"/>
          <ac:spMkLst>
            <pc:docMk/>
            <pc:sldMk cId="3275560456" sldId="283"/>
            <ac:spMk id="474" creationId="{00000000-0000-0000-0000-000000000000}"/>
          </ac:spMkLst>
        </pc:spChg>
      </pc:sldChg>
      <pc:sldChg chg="del">
        <pc:chgData name="Khattab, Sherif" userId="c83b1e15-36f3-4f46-aceb-05aac24c545e" providerId="ADAL" clId="{FB7609DE-4E49-B943-8CC1-A94C3EC91022}" dt="2021-01-27T13:56:14.317" v="377" actId="2696"/>
        <pc:sldMkLst>
          <pc:docMk/>
          <pc:sldMk cId="2865696446" sldId="285"/>
        </pc:sldMkLst>
      </pc:sldChg>
      <pc:sldChg chg="del">
        <pc:chgData name="Khattab, Sherif" userId="c83b1e15-36f3-4f46-aceb-05aac24c545e" providerId="ADAL" clId="{FB7609DE-4E49-B943-8CC1-A94C3EC91022}" dt="2021-01-27T13:56:14.317" v="377" actId="2696"/>
        <pc:sldMkLst>
          <pc:docMk/>
          <pc:sldMk cId="214968552" sldId="287"/>
        </pc:sldMkLst>
      </pc:sldChg>
      <pc:sldChg chg="del">
        <pc:chgData name="Khattab, Sherif" userId="c83b1e15-36f3-4f46-aceb-05aac24c545e" providerId="ADAL" clId="{FB7609DE-4E49-B943-8CC1-A94C3EC91022}" dt="2021-01-27T13:56:14.317" v="377" actId="2696"/>
        <pc:sldMkLst>
          <pc:docMk/>
          <pc:sldMk cId="1092592367" sldId="391"/>
        </pc:sldMkLst>
      </pc:sldChg>
      <pc:sldChg chg="add">
        <pc:chgData name="Khattab, Sherif" userId="c83b1e15-36f3-4f46-aceb-05aac24c545e" providerId="ADAL" clId="{FB7609DE-4E49-B943-8CC1-A94C3EC91022}" dt="2021-01-27T14:05:33.759" v="837"/>
        <pc:sldMkLst>
          <pc:docMk/>
          <pc:sldMk cId="1273787362" sldId="392"/>
        </pc:sldMkLst>
      </pc:sldChg>
      <pc:sldChg chg="del">
        <pc:chgData name="Khattab, Sherif" userId="c83b1e15-36f3-4f46-aceb-05aac24c545e" providerId="ADAL" clId="{FB7609DE-4E49-B943-8CC1-A94C3EC91022}" dt="2021-01-27T13:56:14.317" v="377" actId="2696"/>
        <pc:sldMkLst>
          <pc:docMk/>
          <pc:sldMk cId="4280497035" sldId="392"/>
        </pc:sldMkLst>
      </pc:sldChg>
      <pc:sldChg chg="modSp mod">
        <pc:chgData name="Khattab, Sherif" userId="c83b1e15-36f3-4f46-aceb-05aac24c545e" providerId="ADAL" clId="{FB7609DE-4E49-B943-8CC1-A94C3EC91022}" dt="2021-01-27T13:54:03.989" v="186" actId="27636"/>
        <pc:sldMkLst>
          <pc:docMk/>
          <pc:sldMk cId="811987457" sldId="394"/>
        </pc:sldMkLst>
        <pc:spChg chg="mod">
          <ac:chgData name="Khattab, Sherif" userId="c83b1e15-36f3-4f46-aceb-05aac24c545e" providerId="ADAL" clId="{FB7609DE-4E49-B943-8CC1-A94C3EC91022}" dt="2021-01-27T13:54:03.989" v="186" actId="27636"/>
          <ac:spMkLst>
            <pc:docMk/>
            <pc:sldMk cId="811987457" sldId="394"/>
            <ac:spMk id="263" creationId="{00000000-0000-0000-0000-000000000000}"/>
          </ac:spMkLst>
        </pc:spChg>
      </pc:sldChg>
      <pc:sldChg chg="modSp mod modAnim">
        <pc:chgData name="Khattab, Sherif" userId="c83b1e15-36f3-4f46-aceb-05aac24c545e" providerId="ADAL" clId="{FB7609DE-4E49-B943-8CC1-A94C3EC91022}" dt="2021-01-27T20:12:41.246" v="980"/>
        <pc:sldMkLst>
          <pc:docMk/>
          <pc:sldMk cId="3756086896" sldId="402"/>
        </pc:sldMkLst>
        <pc:spChg chg="mod">
          <ac:chgData name="Khattab, Sherif" userId="c83b1e15-36f3-4f46-aceb-05aac24c545e" providerId="ADAL" clId="{FB7609DE-4E49-B943-8CC1-A94C3EC91022}" dt="2021-01-27T20:12:06.756" v="976" actId="14100"/>
          <ac:spMkLst>
            <pc:docMk/>
            <pc:sldMk cId="3756086896" sldId="402"/>
            <ac:spMk id="2" creationId="{2701C75F-4DC8-2144-BA02-D9E72D4D689E}"/>
          </ac:spMkLst>
        </pc:spChg>
        <pc:picChg chg="mod">
          <ac:chgData name="Khattab, Sherif" userId="c83b1e15-36f3-4f46-aceb-05aac24c545e" providerId="ADAL" clId="{FB7609DE-4E49-B943-8CC1-A94C3EC91022}" dt="2021-01-27T20:12:17.725" v="978" actId="1076"/>
          <ac:picMkLst>
            <pc:docMk/>
            <pc:sldMk cId="3756086896" sldId="402"/>
            <ac:picMk id="8" creationId="{789DE477-7E78-B64D-B4B9-045378CD8882}"/>
          </ac:picMkLst>
        </pc:picChg>
      </pc:sldChg>
      <pc:sldChg chg="modSp mod">
        <pc:chgData name="Khattab, Sherif" userId="c83b1e15-36f3-4f46-aceb-05aac24c545e" providerId="ADAL" clId="{FB7609DE-4E49-B943-8CC1-A94C3EC91022}" dt="2021-01-27T13:54:04.173" v="187" actId="27636"/>
        <pc:sldMkLst>
          <pc:docMk/>
          <pc:sldMk cId="1876792183" sldId="403"/>
        </pc:sldMkLst>
        <pc:spChg chg="mod">
          <ac:chgData name="Khattab, Sherif" userId="c83b1e15-36f3-4f46-aceb-05aac24c545e" providerId="ADAL" clId="{FB7609DE-4E49-B943-8CC1-A94C3EC91022}" dt="2021-01-27T13:54:04.173" v="187" actId="27636"/>
          <ac:spMkLst>
            <pc:docMk/>
            <pc:sldMk cId="1876792183" sldId="403"/>
            <ac:spMk id="421" creationId="{00000000-0000-0000-0000-000000000000}"/>
          </ac:spMkLst>
        </pc:spChg>
      </pc:sldChg>
      <pc:sldChg chg="delSp modSp mod">
        <pc:chgData name="Khattab, Sherif" userId="c83b1e15-36f3-4f46-aceb-05aac24c545e" providerId="ADAL" clId="{FB7609DE-4E49-B943-8CC1-A94C3EC91022}" dt="2021-01-27T13:53:37.035" v="111" actId="478"/>
        <pc:sldMkLst>
          <pc:docMk/>
          <pc:sldMk cId="1894775455" sldId="405"/>
        </pc:sldMkLst>
        <pc:spChg chg="del mod">
          <ac:chgData name="Khattab, Sherif" userId="c83b1e15-36f3-4f46-aceb-05aac24c545e" providerId="ADAL" clId="{FB7609DE-4E49-B943-8CC1-A94C3EC91022}" dt="2021-01-27T13:53:37.035" v="111" actId="478"/>
          <ac:spMkLst>
            <pc:docMk/>
            <pc:sldMk cId="1894775455" sldId="405"/>
            <ac:spMk id="5" creationId="{16306A4B-84B5-E84E-B29D-41318FA00D6C}"/>
          </ac:spMkLst>
        </pc:spChg>
      </pc:sldChg>
      <pc:sldChg chg="modSp mod">
        <pc:chgData name="Khattab, Sherif" userId="c83b1e15-36f3-4f46-aceb-05aac24c545e" providerId="ADAL" clId="{FB7609DE-4E49-B943-8CC1-A94C3EC91022}" dt="2021-01-27T14:04:12.076" v="827" actId="20577"/>
        <pc:sldMkLst>
          <pc:docMk/>
          <pc:sldMk cId="1068465410" sldId="496"/>
        </pc:sldMkLst>
        <pc:spChg chg="mod">
          <ac:chgData name="Khattab, Sherif" userId="c83b1e15-36f3-4f46-aceb-05aac24c545e" providerId="ADAL" clId="{FB7609DE-4E49-B943-8CC1-A94C3EC91022}" dt="2021-01-27T14:04:12.076" v="827" actId="20577"/>
          <ac:spMkLst>
            <pc:docMk/>
            <pc:sldMk cId="1068465410" sldId="496"/>
            <ac:spMk id="3" creationId="{2466C52D-9A48-4683-BE7F-268D8DB7FAAD}"/>
          </ac:spMkLst>
        </pc:spChg>
      </pc:sldChg>
      <pc:sldChg chg="modSp mod">
        <pc:chgData name="Khattab, Sherif" userId="c83b1e15-36f3-4f46-aceb-05aac24c545e" providerId="ADAL" clId="{FB7609DE-4E49-B943-8CC1-A94C3EC91022}" dt="2021-01-27T13:55:41.322" v="376" actId="20577"/>
        <pc:sldMkLst>
          <pc:docMk/>
          <pc:sldMk cId="2374057061" sldId="498"/>
        </pc:sldMkLst>
        <pc:spChg chg="mod">
          <ac:chgData name="Khattab, Sherif" userId="c83b1e15-36f3-4f46-aceb-05aac24c545e" providerId="ADAL" clId="{FB7609DE-4E49-B943-8CC1-A94C3EC91022}" dt="2021-01-27T13:55:41.322" v="376" actId="20577"/>
          <ac:spMkLst>
            <pc:docMk/>
            <pc:sldMk cId="2374057061" sldId="498"/>
            <ac:spMk id="3" creationId="{F832F02F-5ABF-4702-A259-B8272D97DD79}"/>
          </ac:spMkLst>
        </pc:spChg>
      </pc:sldChg>
      <pc:sldChg chg="modSp mod">
        <pc:chgData name="Khattab, Sherif" userId="c83b1e15-36f3-4f46-aceb-05aac24c545e" providerId="ADAL" clId="{FB7609DE-4E49-B943-8CC1-A94C3EC91022}" dt="2021-01-27T14:11:15.598" v="969" actId="6549"/>
        <pc:sldMkLst>
          <pc:docMk/>
          <pc:sldMk cId="2823856332" sldId="499"/>
        </pc:sldMkLst>
        <pc:spChg chg="mod">
          <ac:chgData name="Khattab, Sherif" userId="c83b1e15-36f3-4f46-aceb-05aac24c545e" providerId="ADAL" clId="{FB7609DE-4E49-B943-8CC1-A94C3EC91022}" dt="2021-01-27T14:11:15.598" v="969" actId="6549"/>
          <ac:spMkLst>
            <pc:docMk/>
            <pc:sldMk cId="2823856332" sldId="499"/>
            <ac:spMk id="3" creationId="{E1064C43-9078-4C76-A016-C8AE45AE9774}"/>
          </ac:spMkLst>
        </pc:spChg>
      </pc:sldChg>
      <pc:sldChg chg="del">
        <pc:chgData name="Khattab, Sherif" userId="c83b1e15-36f3-4f46-aceb-05aac24c545e" providerId="ADAL" clId="{FB7609DE-4E49-B943-8CC1-A94C3EC91022}" dt="2021-01-27T13:56:14.317" v="377" actId="2696"/>
        <pc:sldMkLst>
          <pc:docMk/>
          <pc:sldMk cId="58097193" sldId="500"/>
        </pc:sldMkLst>
      </pc:sldChg>
      <pc:sldChg chg="del">
        <pc:chgData name="Khattab, Sherif" userId="c83b1e15-36f3-4f46-aceb-05aac24c545e" providerId="ADAL" clId="{FB7609DE-4E49-B943-8CC1-A94C3EC91022}" dt="2021-01-27T13:56:14.317" v="377" actId="2696"/>
        <pc:sldMkLst>
          <pc:docMk/>
          <pc:sldMk cId="1226087183" sldId="501"/>
        </pc:sldMkLst>
      </pc:sldChg>
      <pc:sldChg chg="del">
        <pc:chgData name="Khattab, Sherif" userId="c83b1e15-36f3-4f46-aceb-05aac24c545e" providerId="ADAL" clId="{FB7609DE-4E49-B943-8CC1-A94C3EC91022}" dt="2021-01-27T13:56:14.317" v="377" actId="2696"/>
        <pc:sldMkLst>
          <pc:docMk/>
          <pc:sldMk cId="1196699890" sldId="502"/>
        </pc:sldMkLst>
      </pc:sldChg>
      <pc:sldChg chg="modSp new mod">
        <pc:chgData name="Khattab, Sherif" userId="c83b1e15-36f3-4f46-aceb-05aac24c545e" providerId="ADAL" clId="{FB7609DE-4E49-B943-8CC1-A94C3EC91022}" dt="2021-01-27T13:56:32.763" v="390" actId="20577"/>
        <pc:sldMkLst>
          <pc:docMk/>
          <pc:sldMk cId="1128397823" sldId="504"/>
        </pc:sldMkLst>
        <pc:spChg chg="mod">
          <ac:chgData name="Khattab, Sherif" userId="c83b1e15-36f3-4f46-aceb-05aac24c545e" providerId="ADAL" clId="{FB7609DE-4E49-B943-8CC1-A94C3EC91022}" dt="2021-01-27T13:56:32.763" v="390" actId="20577"/>
          <ac:spMkLst>
            <pc:docMk/>
            <pc:sldMk cId="1128397823" sldId="504"/>
            <ac:spMk id="2" creationId="{F3177E1A-980D-FE4C-9AD4-B7D0A5ECA2A9}"/>
          </ac:spMkLst>
        </pc:spChg>
      </pc:sldChg>
      <pc:sldChg chg="modSp new mod">
        <pc:chgData name="Khattab, Sherif" userId="c83b1e15-36f3-4f46-aceb-05aac24c545e" providerId="ADAL" clId="{FB7609DE-4E49-B943-8CC1-A94C3EC91022}" dt="2021-01-27T13:56:42.853" v="403" actId="20577"/>
        <pc:sldMkLst>
          <pc:docMk/>
          <pc:sldMk cId="729670177" sldId="505"/>
        </pc:sldMkLst>
        <pc:spChg chg="mod">
          <ac:chgData name="Khattab, Sherif" userId="c83b1e15-36f3-4f46-aceb-05aac24c545e" providerId="ADAL" clId="{FB7609DE-4E49-B943-8CC1-A94C3EC91022}" dt="2021-01-27T13:56:42.853" v="403" actId="20577"/>
          <ac:spMkLst>
            <pc:docMk/>
            <pc:sldMk cId="729670177" sldId="505"/>
            <ac:spMk id="2" creationId="{4BE0AA09-81BB-B44F-B753-EDAACC6AD9AC}"/>
          </ac:spMkLst>
        </pc:spChg>
      </pc:sldChg>
      <pc:sldChg chg="modSp new mod">
        <pc:chgData name="Khattab, Sherif" userId="c83b1e15-36f3-4f46-aceb-05aac24c545e" providerId="ADAL" clId="{FB7609DE-4E49-B943-8CC1-A94C3EC91022}" dt="2021-01-27T13:58:28.393" v="659" actId="20577"/>
        <pc:sldMkLst>
          <pc:docMk/>
          <pc:sldMk cId="700442057" sldId="506"/>
        </pc:sldMkLst>
        <pc:spChg chg="mod">
          <ac:chgData name="Khattab, Sherif" userId="c83b1e15-36f3-4f46-aceb-05aac24c545e" providerId="ADAL" clId="{FB7609DE-4E49-B943-8CC1-A94C3EC91022}" dt="2021-01-27T13:57:10.490" v="430" actId="5793"/>
          <ac:spMkLst>
            <pc:docMk/>
            <pc:sldMk cId="700442057" sldId="506"/>
            <ac:spMk id="2" creationId="{09964AE1-DBFC-2848-B191-FE3ED1AFB0DB}"/>
          </ac:spMkLst>
        </pc:spChg>
        <pc:spChg chg="mod">
          <ac:chgData name="Khattab, Sherif" userId="c83b1e15-36f3-4f46-aceb-05aac24c545e" providerId="ADAL" clId="{FB7609DE-4E49-B943-8CC1-A94C3EC91022}" dt="2021-01-27T13:58:28.393" v="659" actId="20577"/>
          <ac:spMkLst>
            <pc:docMk/>
            <pc:sldMk cId="700442057" sldId="506"/>
            <ac:spMk id="3" creationId="{BDC81B29-68EF-D34F-B9F6-D9EC25476DFF}"/>
          </ac:spMkLst>
        </pc:spChg>
      </pc:sldChg>
      <pc:sldChg chg="modSp new mod">
        <pc:chgData name="Khattab, Sherif" userId="c83b1e15-36f3-4f46-aceb-05aac24c545e" providerId="ADAL" clId="{FB7609DE-4E49-B943-8CC1-A94C3EC91022}" dt="2021-01-27T14:05:53.018" v="854" actId="20577"/>
        <pc:sldMkLst>
          <pc:docMk/>
          <pc:sldMk cId="1569011807" sldId="507"/>
        </pc:sldMkLst>
        <pc:spChg chg="mod">
          <ac:chgData name="Khattab, Sherif" userId="c83b1e15-36f3-4f46-aceb-05aac24c545e" providerId="ADAL" clId="{FB7609DE-4E49-B943-8CC1-A94C3EC91022}" dt="2021-01-27T14:05:53.018" v="854" actId="20577"/>
          <ac:spMkLst>
            <pc:docMk/>
            <pc:sldMk cId="1569011807" sldId="507"/>
            <ac:spMk id="2" creationId="{AA9BE831-E41C-204F-984D-A478257E1ABD}"/>
          </ac:spMkLst>
        </pc:spChg>
      </pc:sldChg>
      <pc:sldChg chg="add">
        <pc:chgData name="Khattab, Sherif" userId="c83b1e15-36f3-4f46-aceb-05aac24c545e" providerId="ADAL" clId="{FB7609DE-4E49-B943-8CC1-A94C3EC91022}" dt="2021-01-27T14:07:02.063" v="855"/>
        <pc:sldMkLst>
          <pc:docMk/>
          <pc:sldMk cId="2496682011" sldId="1747"/>
        </pc:sldMkLst>
      </pc:sldChg>
      <pc:sldChg chg="add">
        <pc:chgData name="Khattab, Sherif" userId="c83b1e15-36f3-4f46-aceb-05aac24c545e" providerId="ADAL" clId="{FB7609DE-4E49-B943-8CC1-A94C3EC91022}" dt="2021-01-27T14:07:02.063" v="855"/>
        <pc:sldMkLst>
          <pc:docMk/>
          <pc:sldMk cId="1456819960" sldId="1749"/>
        </pc:sldMkLst>
      </pc:sldChg>
      <pc:sldChg chg="add">
        <pc:chgData name="Khattab, Sherif" userId="c83b1e15-36f3-4f46-aceb-05aac24c545e" providerId="ADAL" clId="{FB7609DE-4E49-B943-8CC1-A94C3EC91022}" dt="2021-01-27T14:07:02.063" v="855"/>
        <pc:sldMkLst>
          <pc:docMk/>
          <pc:sldMk cId="2838362889" sldId="1756"/>
        </pc:sldMkLst>
      </pc:sldChg>
      <pc:sldChg chg="add">
        <pc:chgData name="Khattab, Sherif" userId="c83b1e15-36f3-4f46-aceb-05aac24c545e" providerId="ADAL" clId="{FB7609DE-4E49-B943-8CC1-A94C3EC91022}" dt="2021-01-27T14:07:02.063" v="855"/>
        <pc:sldMkLst>
          <pc:docMk/>
          <pc:sldMk cId="2537966333" sldId="1859"/>
        </pc:sldMkLst>
      </pc:sldChg>
      <pc:sldChg chg="modSp add mod">
        <pc:chgData name="Khattab, Sherif" userId="c83b1e15-36f3-4f46-aceb-05aac24c545e" providerId="ADAL" clId="{FB7609DE-4E49-B943-8CC1-A94C3EC91022}" dt="2021-01-27T14:11:01.914" v="940" actId="20577"/>
        <pc:sldMkLst>
          <pc:docMk/>
          <pc:sldMk cId="1241308872" sldId="1860"/>
        </pc:sldMkLst>
        <pc:spChg chg="mod">
          <ac:chgData name="Khattab, Sherif" userId="c83b1e15-36f3-4f46-aceb-05aac24c545e" providerId="ADAL" clId="{FB7609DE-4E49-B943-8CC1-A94C3EC91022}" dt="2021-01-27T14:10:32.881" v="886" actId="5793"/>
          <ac:spMkLst>
            <pc:docMk/>
            <pc:sldMk cId="1241308872" sldId="1860"/>
            <ac:spMk id="2" creationId="{09964AE1-DBFC-2848-B191-FE3ED1AFB0DB}"/>
          </ac:spMkLst>
        </pc:spChg>
        <pc:spChg chg="mod">
          <ac:chgData name="Khattab, Sherif" userId="c83b1e15-36f3-4f46-aceb-05aac24c545e" providerId="ADAL" clId="{FB7609DE-4E49-B943-8CC1-A94C3EC91022}" dt="2021-01-27T14:11:01.914" v="940" actId="20577"/>
          <ac:spMkLst>
            <pc:docMk/>
            <pc:sldMk cId="1241308872" sldId="1860"/>
            <ac:spMk id="3" creationId="{BDC81B29-68EF-D34F-B9F6-D9EC25476DFF}"/>
          </ac:spMkLst>
        </pc:spChg>
      </pc:sldChg>
    </pc:docChg>
  </pc:docChgLst>
  <pc:docChgLst>
    <pc:chgData name="Khattab, Sherif" userId="c83b1e15-36f3-4f46-aceb-05aac24c545e" providerId="ADAL" clId="{44E41F31-2801-6340-85AA-C9D8C12F10B4}"/>
    <pc:docChg chg="undo custSel modSld">
      <pc:chgData name="Khattab, Sherif" userId="c83b1e15-36f3-4f46-aceb-05aac24c545e" providerId="ADAL" clId="{44E41F31-2801-6340-85AA-C9D8C12F10B4}" dt="2021-02-03T13:23:46.469" v="495" actId="20577"/>
      <pc:docMkLst>
        <pc:docMk/>
      </pc:docMkLst>
      <pc:sldChg chg="modSp mod">
        <pc:chgData name="Khattab, Sherif" userId="c83b1e15-36f3-4f46-aceb-05aac24c545e" providerId="ADAL" clId="{44E41F31-2801-6340-85AA-C9D8C12F10B4}" dt="2021-02-03T13:11:16.258" v="119" actId="313"/>
        <pc:sldMkLst>
          <pc:docMk/>
          <pc:sldMk cId="2823856332" sldId="499"/>
        </pc:sldMkLst>
        <pc:spChg chg="mod">
          <ac:chgData name="Khattab, Sherif" userId="c83b1e15-36f3-4f46-aceb-05aac24c545e" providerId="ADAL" clId="{44E41F31-2801-6340-85AA-C9D8C12F10B4}" dt="2021-02-03T13:11:16.258" v="119" actId="313"/>
          <ac:spMkLst>
            <pc:docMk/>
            <pc:sldMk cId="2823856332" sldId="499"/>
            <ac:spMk id="3" creationId="{E1064C43-9078-4C76-A016-C8AE45AE9774}"/>
          </ac:spMkLst>
        </pc:spChg>
      </pc:sldChg>
      <pc:sldChg chg="modSp mod">
        <pc:chgData name="Khattab, Sherif" userId="c83b1e15-36f3-4f46-aceb-05aac24c545e" providerId="ADAL" clId="{44E41F31-2801-6340-85AA-C9D8C12F10B4}" dt="2021-02-03T13:12:24.257" v="312" actId="20577"/>
        <pc:sldMkLst>
          <pc:docMk/>
          <pc:sldMk cId="1241308872" sldId="1860"/>
        </pc:sldMkLst>
        <pc:spChg chg="mod">
          <ac:chgData name="Khattab, Sherif" userId="c83b1e15-36f3-4f46-aceb-05aac24c545e" providerId="ADAL" clId="{44E41F31-2801-6340-85AA-C9D8C12F10B4}" dt="2021-02-03T13:12:24.257" v="312" actId="20577"/>
          <ac:spMkLst>
            <pc:docMk/>
            <pc:sldMk cId="1241308872" sldId="1860"/>
            <ac:spMk id="3" creationId="{BDC81B29-68EF-D34F-B9F6-D9EC25476DFF}"/>
          </ac:spMkLst>
        </pc:spChg>
      </pc:sldChg>
      <pc:sldChg chg="modSp mod">
        <pc:chgData name="Khattab, Sherif" userId="c83b1e15-36f3-4f46-aceb-05aac24c545e" providerId="ADAL" clId="{44E41F31-2801-6340-85AA-C9D8C12F10B4}" dt="2021-02-03T13:23:46.469" v="495" actId="20577"/>
        <pc:sldMkLst>
          <pc:docMk/>
          <pc:sldMk cId="2592895379" sldId="1861"/>
        </pc:sldMkLst>
        <pc:spChg chg="mod">
          <ac:chgData name="Khattab, Sherif" userId="c83b1e15-36f3-4f46-aceb-05aac24c545e" providerId="ADAL" clId="{44E41F31-2801-6340-85AA-C9D8C12F10B4}" dt="2021-02-03T13:12:35.964" v="328" actId="20577"/>
          <ac:spMkLst>
            <pc:docMk/>
            <pc:sldMk cId="2592895379" sldId="1861"/>
            <ac:spMk id="2" creationId="{BC3ADD74-EB95-47D3-9ED2-6D8DD55DD99C}"/>
          </ac:spMkLst>
        </pc:spChg>
        <pc:spChg chg="mod">
          <ac:chgData name="Khattab, Sherif" userId="c83b1e15-36f3-4f46-aceb-05aac24c545e" providerId="ADAL" clId="{44E41F31-2801-6340-85AA-C9D8C12F10B4}" dt="2021-02-03T13:23:46.469" v="495" actId="20577"/>
          <ac:spMkLst>
            <pc:docMk/>
            <pc:sldMk cId="2592895379" sldId="1861"/>
            <ac:spMk id="3" creationId="{A296D1F4-E837-4F96-9F51-0E48E82EFCB0}"/>
          </ac:spMkLst>
        </pc:spChg>
      </pc:sldChg>
    </pc:docChg>
  </pc:docChgLst>
  <pc:docChgLst>
    <pc:chgData name="Khattab, Sherif" userId="c83b1e15-36f3-4f46-aceb-05aac24c545e" providerId="ADAL" clId="{0DBDE78C-CAA4-474E-A7AC-31430B7DF2D7}"/>
    <pc:docChg chg="undo redo custSel addSld delSld modSld">
      <pc:chgData name="Khattab, Sherif" userId="c83b1e15-36f3-4f46-aceb-05aac24c545e" providerId="ADAL" clId="{0DBDE78C-CAA4-474E-A7AC-31430B7DF2D7}" dt="2021-02-04T02:05:13.434" v="556" actId="208"/>
      <pc:docMkLst>
        <pc:docMk/>
      </pc:docMkLst>
      <pc:sldChg chg="del">
        <pc:chgData name="Khattab, Sherif" userId="c83b1e15-36f3-4f46-aceb-05aac24c545e" providerId="ADAL" clId="{0DBDE78C-CAA4-474E-A7AC-31430B7DF2D7}" dt="2021-02-03T02:42:38.861" v="162" actId="47"/>
        <pc:sldMkLst>
          <pc:docMk/>
          <pc:sldMk cId="2805000757" sldId="281"/>
        </pc:sldMkLst>
      </pc:sldChg>
      <pc:sldChg chg="del">
        <pc:chgData name="Khattab, Sherif" userId="c83b1e15-36f3-4f46-aceb-05aac24c545e" providerId="ADAL" clId="{0DBDE78C-CAA4-474E-A7AC-31430B7DF2D7}" dt="2021-02-03T02:42:38.861" v="162" actId="47"/>
        <pc:sldMkLst>
          <pc:docMk/>
          <pc:sldMk cId="644336610" sldId="282"/>
        </pc:sldMkLst>
      </pc:sldChg>
      <pc:sldChg chg="del">
        <pc:chgData name="Khattab, Sherif" userId="c83b1e15-36f3-4f46-aceb-05aac24c545e" providerId="ADAL" clId="{0DBDE78C-CAA4-474E-A7AC-31430B7DF2D7}" dt="2021-02-03T02:42:38.861" v="162" actId="47"/>
        <pc:sldMkLst>
          <pc:docMk/>
          <pc:sldMk cId="3275560456" sldId="283"/>
        </pc:sldMkLst>
      </pc:sldChg>
      <pc:sldChg chg="del">
        <pc:chgData name="Khattab, Sherif" userId="c83b1e15-36f3-4f46-aceb-05aac24c545e" providerId="ADAL" clId="{0DBDE78C-CAA4-474E-A7AC-31430B7DF2D7}" dt="2021-02-03T02:42:38.861" v="162" actId="47"/>
        <pc:sldMkLst>
          <pc:docMk/>
          <pc:sldMk cId="2952566816" sldId="403"/>
        </pc:sldMkLst>
      </pc:sldChg>
      <pc:sldChg chg="del">
        <pc:chgData name="Khattab, Sherif" userId="c83b1e15-36f3-4f46-aceb-05aac24c545e" providerId="ADAL" clId="{0DBDE78C-CAA4-474E-A7AC-31430B7DF2D7}" dt="2021-02-03T02:42:38.861" v="162" actId="47"/>
        <pc:sldMkLst>
          <pc:docMk/>
          <pc:sldMk cId="3854579775" sldId="404"/>
        </pc:sldMkLst>
      </pc:sldChg>
      <pc:sldChg chg="modSp mod">
        <pc:chgData name="Khattab, Sherif" userId="c83b1e15-36f3-4f46-aceb-05aac24c545e" providerId="ADAL" clId="{0DBDE78C-CAA4-474E-A7AC-31430B7DF2D7}" dt="2021-02-03T02:40:58.105" v="122" actId="27636"/>
        <pc:sldMkLst>
          <pc:docMk/>
          <pc:sldMk cId="1068465410" sldId="496"/>
        </pc:sldMkLst>
        <pc:spChg chg="mod">
          <ac:chgData name="Khattab, Sherif" userId="c83b1e15-36f3-4f46-aceb-05aac24c545e" providerId="ADAL" clId="{0DBDE78C-CAA4-474E-A7AC-31430B7DF2D7}" dt="2021-02-03T02:40:58.105" v="122" actId="27636"/>
          <ac:spMkLst>
            <pc:docMk/>
            <pc:sldMk cId="1068465410" sldId="496"/>
            <ac:spMk id="3" creationId="{2466C52D-9A48-4683-BE7F-268D8DB7FAAD}"/>
          </ac:spMkLst>
        </pc:spChg>
      </pc:sldChg>
      <pc:sldChg chg="modSp mod">
        <pc:chgData name="Khattab, Sherif" userId="c83b1e15-36f3-4f46-aceb-05aac24c545e" providerId="ADAL" clId="{0DBDE78C-CAA4-474E-A7AC-31430B7DF2D7}" dt="2021-02-03T02:42:23.193" v="159"/>
        <pc:sldMkLst>
          <pc:docMk/>
          <pc:sldMk cId="2374057061" sldId="498"/>
        </pc:sldMkLst>
        <pc:spChg chg="mod">
          <ac:chgData name="Khattab, Sherif" userId="c83b1e15-36f3-4f46-aceb-05aac24c545e" providerId="ADAL" clId="{0DBDE78C-CAA4-474E-A7AC-31430B7DF2D7}" dt="2021-02-03T02:42:23.193" v="159"/>
          <ac:spMkLst>
            <pc:docMk/>
            <pc:sldMk cId="2374057061" sldId="498"/>
            <ac:spMk id="3" creationId="{F832F02F-5ABF-4702-A259-B8272D97DD79}"/>
          </ac:spMkLst>
        </pc:spChg>
      </pc:sldChg>
      <pc:sldChg chg="del">
        <pc:chgData name="Khattab, Sherif" userId="c83b1e15-36f3-4f46-aceb-05aac24c545e" providerId="ADAL" clId="{0DBDE78C-CAA4-474E-A7AC-31430B7DF2D7}" dt="2021-02-03T02:42:38.861" v="162" actId="47"/>
        <pc:sldMkLst>
          <pc:docMk/>
          <pc:sldMk cId="2496682011" sldId="1747"/>
        </pc:sldMkLst>
      </pc:sldChg>
      <pc:sldChg chg="del">
        <pc:chgData name="Khattab, Sherif" userId="c83b1e15-36f3-4f46-aceb-05aac24c545e" providerId="ADAL" clId="{0DBDE78C-CAA4-474E-A7AC-31430B7DF2D7}" dt="2021-02-03T02:42:38.861" v="162" actId="47"/>
        <pc:sldMkLst>
          <pc:docMk/>
          <pc:sldMk cId="1456819960" sldId="1749"/>
        </pc:sldMkLst>
      </pc:sldChg>
      <pc:sldChg chg="del">
        <pc:chgData name="Khattab, Sherif" userId="c83b1e15-36f3-4f46-aceb-05aac24c545e" providerId="ADAL" clId="{0DBDE78C-CAA4-474E-A7AC-31430B7DF2D7}" dt="2021-02-03T02:42:38.861" v="162" actId="47"/>
        <pc:sldMkLst>
          <pc:docMk/>
          <pc:sldMk cId="2838362889" sldId="1756"/>
        </pc:sldMkLst>
      </pc:sldChg>
      <pc:sldChg chg="del">
        <pc:chgData name="Khattab, Sherif" userId="c83b1e15-36f3-4f46-aceb-05aac24c545e" providerId="ADAL" clId="{0DBDE78C-CAA4-474E-A7AC-31430B7DF2D7}" dt="2021-02-03T02:42:38.861" v="162" actId="47"/>
        <pc:sldMkLst>
          <pc:docMk/>
          <pc:sldMk cId="2537966333" sldId="1859"/>
        </pc:sldMkLst>
      </pc:sldChg>
      <pc:sldChg chg="modSp mod">
        <pc:chgData name="Khattab, Sherif" userId="c83b1e15-36f3-4f46-aceb-05aac24c545e" providerId="ADAL" clId="{0DBDE78C-CAA4-474E-A7AC-31430B7DF2D7}" dt="2021-02-03T02:42:18.731" v="158" actId="21"/>
        <pc:sldMkLst>
          <pc:docMk/>
          <pc:sldMk cId="1241308872" sldId="1860"/>
        </pc:sldMkLst>
        <pc:spChg chg="mod">
          <ac:chgData name="Khattab, Sherif" userId="c83b1e15-36f3-4f46-aceb-05aac24c545e" providerId="ADAL" clId="{0DBDE78C-CAA4-474E-A7AC-31430B7DF2D7}" dt="2021-02-03T02:42:18.731" v="158" actId="21"/>
          <ac:spMkLst>
            <pc:docMk/>
            <pc:sldMk cId="1241308872" sldId="1860"/>
            <ac:spMk id="3" creationId="{BDC81B29-68EF-D34F-B9F6-D9EC25476DFF}"/>
          </ac:spMkLst>
        </pc:spChg>
      </pc:sldChg>
      <pc:sldChg chg="modSp new mod">
        <pc:chgData name="Khattab, Sherif" userId="c83b1e15-36f3-4f46-aceb-05aac24c545e" providerId="ADAL" clId="{0DBDE78C-CAA4-474E-A7AC-31430B7DF2D7}" dt="2021-02-03T04:00:26.382" v="167"/>
        <pc:sldMkLst>
          <pc:docMk/>
          <pc:sldMk cId="2592895379" sldId="1861"/>
        </pc:sldMkLst>
        <pc:spChg chg="mod">
          <ac:chgData name="Khattab, Sherif" userId="c83b1e15-36f3-4f46-aceb-05aac24c545e" providerId="ADAL" clId="{0DBDE78C-CAA4-474E-A7AC-31430B7DF2D7}" dt="2021-02-03T04:00:26.382" v="167"/>
          <ac:spMkLst>
            <pc:docMk/>
            <pc:sldMk cId="2592895379" sldId="1861"/>
            <ac:spMk id="3" creationId="{A296D1F4-E837-4F96-9F51-0E48E82EFCB0}"/>
          </ac:spMkLst>
        </pc:spChg>
      </pc:sldChg>
      <pc:sldChg chg="del">
        <pc:chgData name="Khattab, Sherif" userId="c83b1e15-36f3-4f46-aceb-05aac24c545e" providerId="ADAL" clId="{0DBDE78C-CAA4-474E-A7AC-31430B7DF2D7}" dt="2021-02-03T02:42:30.304" v="160" actId="47"/>
        <pc:sldMkLst>
          <pc:docMk/>
          <pc:sldMk cId="2854800105" sldId="1861"/>
        </pc:sldMkLst>
      </pc:sldChg>
      <pc:sldChg chg="addSp delSp modSp new mod">
        <pc:chgData name="Khattab, Sherif" userId="c83b1e15-36f3-4f46-aceb-05aac24c545e" providerId="ADAL" clId="{0DBDE78C-CAA4-474E-A7AC-31430B7DF2D7}" dt="2021-02-04T01:50:32.976" v="200" actId="1076"/>
        <pc:sldMkLst>
          <pc:docMk/>
          <pc:sldMk cId="264922787" sldId="1862"/>
        </pc:sldMkLst>
        <pc:spChg chg="mod">
          <ac:chgData name="Khattab, Sherif" userId="c83b1e15-36f3-4f46-aceb-05aac24c545e" providerId="ADAL" clId="{0DBDE78C-CAA4-474E-A7AC-31430B7DF2D7}" dt="2021-02-04T01:50:08.670" v="193" actId="20577"/>
          <ac:spMkLst>
            <pc:docMk/>
            <pc:sldMk cId="264922787" sldId="1862"/>
            <ac:spMk id="2" creationId="{06A3663B-1BCB-460C-A7AF-44C18D2F5799}"/>
          </ac:spMkLst>
        </pc:spChg>
        <pc:spChg chg="del">
          <ac:chgData name="Khattab, Sherif" userId="c83b1e15-36f3-4f46-aceb-05aac24c545e" providerId="ADAL" clId="{0DBDE78C-CAA4-474E-A7AC-31430B7DF2D7}" dt="2021-02-04T01:50:25.584" v="197" actId="478"/>
          <ac:spMkLst>
            <pc:docMk/>
            <pc:sldMk cId="264922787" sldId="1862"/>
            <ac:spMk id="3" creationId="{D3057E96-7516-4988-AE2F-9855EA16E221}"/>
          </ac:spMkLst>
        </pc:spChg>
        <pc:picChg chg="add mod">
          <ac:chgData name="Khattab, Sherif" userId="c83b1e15-36f3-4f46-aceb-05aac24c545e" providerId="ADAL" clId="{0DBDE78C-CAA4-474E-A7AC-31430B7DF2D7}" dt="2021-02-04T01:50:32.976" v="200" actId="1076"/>
          <ac:picMkLst>
            <pc:docMk/>
            <pc:sldMk cId="264922787" sldId="1862"/>
            <ac:picMk id="7" creationId="{A4D7DA1F-AAB4-4C1A-8C9D-658ECA4B7F97}"/>
          </ac:picMkLst>
        </pc:picChg>
      </pc:sldChg>
      <pc:sldChg chg="del">
        <pc:chgData name="Khattab, Sherif" userId="c83b1e15-36f3-4f46-aceb-05aac24c545e" providerId="ADAL" clId="{0DBDE78C-CAA4-474E-A7AC-31430B7DF2D7}" dt="2021-02-03T02:42:32.418" v="161" actId="47"/>
        <pc:sldMkLst>
          <pc:docMk/>
          <pc:sldMk cId="3808489731" sldId="1862"/>
        </pc:sldMkLst>
      </pc:sldChg>
      <pc:sldChg chg="del">
        <pc:chgData name="Khattab, Sherif" userId="c83b1e15-36f3-4f46-aceb-05aac24c545e" providerId="ADAL" clId="{0DBDE78C-CAA4-474E-A7AC-31430B7DF2D7}" dt="2021-02-03T02:42:38.861" v="162" actId="47"/>
        <pc:sldMkLst>
          <pc:docMk/>
          <pc:sldMk cId="551485046" sldId="1863"/>
        </pc:sldMkLst>
      </pc:sldChg>
      <pc:sldChg chg="addSp delSp modSp new mod">
        <pc:chgData name="Khattab, Sherif" userId="c83b1e15-36f3-4f46-aceb-05aac24c545e" providerId="ADAL" clId="{0DBDE78C-CAA4-474E-A7AC-31430B7DF2D7}" dt="2021-02-04T01:53:43.569" v="262" actId="208"/>
        <pc:sldMkLst>
          <pc:docMk/>
          <pc:sldMk cId="1489909952" sldId="1863"/>
        </pc:sldMkLst>
        <pc:spChg chg="mod">
          <ac:chgData name="Khattab, Sherif" userId="c83b1e15-36f3-4f46-aceb-05aac24c545e" providerId="ADAL" clId="{0DBDE78C-CAA4-474E-A7AC-31430B7DF2D7}" dt="2021-02-04T01:51:22.471" v="242" actId="20577"/>
          <ac:spMkLst>
            <pc:docMk/>
            <pc:sldMk cId="1489909952" sldId="1863"/>
            <ac:spMk id="2" creationId="{F73F0AA5-9193-4E4B-BD3C-C8FA93CA8225}"/>
          </ac:spMkLst>
        </pc:spChg>
        <pc:picChg chg="add mod">
          <ac:chgData name="Khattab, Sherif" userId="c83b1e15-36f3-4f46-aceb-05aac24c545e" providerId="ADAL" clId="{0DBDE78C-CAA4-474E-A7AC-31430B7DF2D7}" dt="2021-02-04T01:53:39.267" v="261" actId="208"/>
          <ac:picMkLst>
            <pc:docMk/>
            <pc:sldMk cId="1489909952" sldId="1863"/>
            <ac:picMk id="9" creationId="{288598AE-4899-4CD6-9F22-668D21CE2093}"/>
          </ac:picMkLst>
        </pc:picChg>
        <pc:picChg chg="add del mod">
          <ac:chgData name="Khattab, Sherif" userId="c83b1e15-36f3-4f46-aceb-05aac24c545e" providerId="ADAL" clId="{0DBDE78C-CAA4-474E-A7AC-31430B7DF2D7}" dt="2021-02-04T01:52:45.080" v="254" actId="478"/>
          <ac:picMkLst>
            <pc:docMk/>
            <pc:sldMk cId="1489909952" sldId="1863"/>
            <ac:picMk id="11" creationId="{288A1357-CE74-4733-BF87-88BFC327292F}"/>
          </ac:picMkLst>
        </pc:picChg>
        <pc:picChg chg="add mod">
          <ac:chgData name="Khattab, Sherif" userId="c83b1e15-36f3-4f46-aceb-05aac24c545e" providerId="ADAL" clId="{0DBDE78C-CAA4-474E-A7AC-31430B7DF2D7}" dt="2021-02-04T01:53:43.569" v="262" actId="208"/>
          <ac:picMkLst>
            <pc:docMk/>
            <pc:sldMk cId="1489909952" sldId="1863"/>
            <ac:picMk id="13" creationId="{39A65692-0649-4F10-896A-ED5106B432D4}"/>
          </ac:picMkLst>
        </pc:picChg>
        <pc:inkChg chg="add del">
          <ac:chgData name="Khattab, Sherif" userId="c83b1e15-36f3-4f46-aceb-05aac24c545e" providerId="ADAL" clId="{0DBDE78C-CAA4-474E-A7AC-31430B7DF2D7}" dt="2021-02-04T01:51:26.276" v="244" actId="478"/>
          <ac:inkMkLst>
            <pc:docMk/>
            <pc:sldMk cId="1489909952" sldId="1863"/>
            <ac:inkMk id="6" creationId="{C57C891E-1E97-43F8-BCB5-1014ADEE85F3}"/>
          </ac:inkMkLst>
        </pc:inkChg>
        <pc:inkChg chg="add del">
          <ac:chgData name="Khattab, Sherif" userId="c83b1e15-36f3-4f46-aceb-05aac24c545e" providerId="ADAL" clId="{0DBDE78C-CAA4-474E-A7AC-31430B7DF2D7}" dt="2021-02-04T01:51:33.088" v="246"/>
          <ac:inkMkLst>
            <pc:docMk/>
            <pc:sldMk cId="1489909952" sldId="1863"/>
            <ac:inkMk id="7" creationId="{1891197F-59DB-4791-8E4D-6666C03C0F95}"/>
          </ac:inkMkLst>
        </pc:inkChg>
      </pc:sldChg>
      <pc:sldChg chg="addSp modSp new mod">
        <pc:chgData name="Khattab, Sherif" userId="c83b1e15-36f3-4f46-aceb-05aac24c545e" providerId="ADAL" clId="{0DBDE78C-CAA4-474E-A7AC-31430B7DF2D7}" dt="2021-02-04T01:54:25.923" v="281" actId="1076"/>
        <pc:sldMkLst>
          <pc:docMk/>
          <pc:sldMk cId="1370532791" sldId="1864"/>
        </pc:sldMkLst>
        <pc:spChg chg="mod">
          <ac:chgData name="Khattab, Sherif" userId="c83b1e15-36f3-4f46-aceb-05aac24c545e" providerId="ADAL" clId="{0DBDE78C-CAA4-474E-A7AC-31430B7DF2D7}" dt="2021-02-04T01:54:18.484" v="278" actId="20577"/>
          <ac:spMkLst>
            <pc:docMk/>
            <pc:sldMk cId="1370532791" sldId="1864"/>
            <ac:spMk id="2" creationId="{AAC90A03-0A0D-4037-B378-D74A22F2D742}"/>
          </ac:spMkLst>
        </pc:spChg>
        <pc:picChg chg="add mod">
          <ac:chgData name="Khattab, Sherif" userId="c83b1e15-36f3-4f46-aceb-05aac24c545e" providerId="ADAL" clId="{0DBDE78C-CAA4-474E-A7AC-31430B7DF2D7}" dt="2021-02-04T01:54:25.923" v="281" actId="1076"/>
          <ac:picMkLst>
            <pc:docMk/>
            <pc:sldMk cId="1370532791" sldId="1864"/>
            <ac:picMk id="7" creationId="{1031BFBB-9F42-44A3-B07F-E2B7B4F9F252}"/>
          </ac:picMkLst>
        </pc:picChg>
      </pc:sldChg>
      <pc:sldChg chg="addSp modSp new mod">
        <pc:chgData name="Khattab, Sherif" userId="c83b1e15-36f3-4f46-aceb-05aac24c545e" providerId="ADAL" clId="{0DBDE78C-CAA4-474E-A7AC-31430B7DF2D7}" dt="2021-02-04T01:55:12.535" v="308" actId="20577"/>
        <pc:sldMkLst>
          <pc:docMk/>
          <pc:sldMk cId="1323836943" sldId="1865"/>
        </pc:sldMkLst>
        <pc:spChg chg="mod">
          <ac:chgData name="Khattab, Sherif" userId="c83b1e15-36f3-4f46-aceb-05aac24c545e" providerId="ADAL" clId="{0DBDE78C-CAA4-474E-A7AC-31430B7DF2D7}" dt="2021-02-04T01:55:12.535" v="308" actId="20577"/>
          <ac:spMkLst>
            <pc:docMk/>
            <pc:sldMk cId="1323836943" sldId="1865"/>
            <ac:spMk id="2" creationId="{0DF8298F-D8C7-41B6-8B7B-1AA6659DE9A9}"/>
          </ac:spMkLst>
        </pc:spChg>
        <pc:picChg chg="add mod">
          <ac:chgData name="Khattab, Sherif" userId="c83b1e15-36f3-4f46-aceb-05aac24c545e" providerId="ADAL" clId="{0DBDE78C-CAA4-474E-A7AC-31430B7DF2D7}" dt="2021-02-04T01:55:02.321" v="285" actId="1076"/>
          <ac:picMkLst>
            <pc:docMk/>
            <pc:sldMk cId="1323836943" sldId="1865"/>
            <ac:picMk id="7" creationId="{B40C9F38-9D09-4D07-94EB-2427563DC128}"/>
          </ac:picMkLst>
        </pc:picChg>
      </pc:sldChg>
      <pc:sldChg chg="addSp modSp new mod">
        <pc:chgData name="Khattab, Sherif" userId="c83b1e15-36f3-4f46-aceb-05aac24c545e" providerId="ADAL" clId="{0DBDE78C-CAA4-474E-A7AC-31430B7DF2D7}" dt="2021-02-04T01:55:44.757" v="322" actId="1076"/>
        <pc:sldMkLst>
          <pc:docMk/>
          <pc:sldMk cId="532154242" sldId="1866"/>
        </pc:sldMkLst>
        <pc:spChg chg="mod">
          <ac:chgData name="Khattab, Sherif" userId="c83b1e15-36f3-4f46-aceb-05aac24c545e" providerId="ADAL" clId="{0DBDE78C-CAA4-474E-A7AC-31430B7DF2D7}" dt="2021-02-04T01:55:37.516" v="319" actId="20577"/>
          <ac:spMkLst>
            <pc:docMk/>
            <pc:sldMk cId="532154242" sldId="1866"/>
            <ac:spMk id="2" creationId="{DF5041EA-2DD5-456B-AB1E-0FD0B5D9A593}"/>
          </ac:spMkLst>
        </pc:spChg>
        <pc:picChg chg="add mod">
          <ac:chgData name="Khattab, Sherif" userId="c83b1e15-36f3-4f46-aceb-05aac24c545e" providerId="ADAL" clId="{0DBDE78C-CAA4-474E-A7AC-31430B7DF2D7}" dt="2021-02-04T01:55:44.757" v="322" actId="1076"/>
          <ac:picMkLst>
            <pc:docMk/>
            <pc:sldMk cId="532154242" sldId="1866"/>
            <ac:picMk id="7" creationId="{989CF90F-86C2-4449-8588-23F8F9FD52CE}"/>
          </ac:picMkLst>
        </pc:picChg>
      </pc:sldChg>
      <pc:sldChg chg="addSp modSp new mod">
        <pc:chgData name="Khattab, Sherif" userId="c83b1e15-36f3-4f46-aceb-05aac24c545e" providerId="ADAL" clId="{0DBDE78C-CAA4-474E-A7AC-31430B7DF2D7}" dt="2021-02-04T01:56:39.665" v="358" actId="1076"/>
        <pc:sldMkLst>
          <pc:docMk/>
          <pc:sldMk cId="3722720517" sldId="1867"/>
        </pc:sldMkLst>
        <pc:spChg chg="mod">
          <ac:chgData name="Khattab, Sherif" userId="c83b1e15-36f3-4f46-aceb-05aac24c545e" providerId="ADAL" clId="{0DBDE78C-CAA4-474E-A7AC-31430B7DF2D7}" dt="2021-02-04T01:56:28.945" v="355" actId="20577"/>
          <ac:spMkLst>
            <pc:docMk/>
            <pc:sldMk cId="3722720517" sldId="1867"/>
            <ac:spMk id="2" creationId="{1F459C60-AE8D-4F03-A53F-591951C657C1}"/>
          </ac:spMkLst>
        </pc:spChg>
        <pc:picChg chg="add mod">
          <ac:chgData name="Khattab, Sherif" userId="c83b1e15-36f3-4f46-aceb-05aac24c545e" providerId="ADAL" clId="{0DBDE78C-CAA4-474E-A7AC-31430B7DF2D7}" dt="2021-02-04T01:56:39.665" v="358" actId="1076"/>
          <ac:picMkLst>
            <pc:docMk/>
            <pc:sldMk cId="3722720517" sldId="1867"/>
            <ac:picMk id="7" creationId="{4AD8F1EB-2406-449A-8779-F17351BB8E15}"/>
          </ac:picMkLst>
        </pc:picChg>
      </pc:sldChg>
      <pc:sldChg chg="addSp delSp modSp new mod">
        <pc:chgData name="Khattab, Sherif" userId="c83b1e15-36f3-4f46-aceb-05aac24c545e" providerId="ADAL" clId="{0DBDE78C-CAA4-474E-A7AC-31430B7DF2D7}" dt="2021-02-04T02:05:13.434" v="556" actId="208"/>
        <pc:sldMkLst>
          <pc:docMk/>
          <pc:sldMk cId="999154987" sldId="1868"/>
        </pc:sldMkLst>
        <pc:spChg chg="mod">
          <ac:chgData name="Khattab, Sherif" userId="c83b1e15-36f3-4f46-aceb-05aac24c545e" providerId="ADAL" clId="{0DBDE78C-CAA4-474E-A7AC-31430B7DF2D7}" dt="2021-02-04T01:58:50.801" v="403" actId="20577"/>
          <ac:spMkLst>
            <pc:docMk/>
            <pc:sldMk cId="999154987" sldId="1868"/>
            <ac:spMk id="2" creationId="{CCAB0E08-0352-4CEA-A1D3-6E4165D68A04}"/>
          </ac:spMkLst>
        </pc:spChg>
        <pc:spChg chg="del">
          <ac:chgData name="Khattab, Sherif" userId="c83b1e15-36f3-4f46-aceb-05aac24c545e" providerId="ADAL" clId="{0DBDE78C-CAA4-474E-A7AC-31430B7DF2D7}" dt="2021-02-04T01:57:26.942" v="386" actId="22"/>
          <ac:spMkLst>
            <pc:docMk/>
            <pc:sldMk cId="999154987" sldId="1868"/>
            <ac:spMk id="3" creationId="{8A146E65-C902-496F-A36A-67BE4339D730}"/>
          </ac:spMkLst>
        </pc:spChg>
        <pc:picChg chg="add mod ord">
          <ac:chgData name="Khattab, Sherif" userId="c83b1e15-36f3-4f46-aceb-05aac24c545e" providerId="ADAL" clId="{0DBDE78C-CAA4-474E-A7AC-31430B7DF2D7}" dt="2021-02-04T02:05:13.434" v="556" actId="208"/>
          <ac:picMkLst>
            <pc:docMk/>
            <pc:sldMk cId="999154987" sldId="1868"/>
            <ac:picMk id="7" creationId="{BA5C0307-0036-44D2-A2B0-DAA1BD3D0328}"/>
          </ac:picMkLst>
        </pc:picChg>
        <pc:picChg chg="add mod">
          <ac:chgData name="Khattab, Sherif" userId="c83b1e15-36f3-4f46-aceb-05aac24c545e" providerId="ADAL" clId="{0DBDE78C-CAA4-474E-A7AC-31430B7DF2D7}" dt="2021-02-04T02:05:13.434" v="556" actId="208"/>
          <ac:picMkLst>
            <pc:docMk/>
            <pc:sldMk cId="999154987" sldId="1868"/>
            <ac:picMk id="9" creationId="{67C5EFEC-D712-4D64-A82B-FC705F198260}"/>
          </ac:picMkLst>
        </pc:picChg>
        <pc:picChg chg="add mod">
          <ac:chgData name="Khattab, Sherif" userId="c83b1e15-36f3-4f46-aceb-05aac24c545e" providerId="ADAL" clId="{0DBDE78C-CAA4-474E-A7AC-31430B7DF2D7}" dt="2021-02-04T02:05:13.434" v="556" actId="208"/>
          <ac:picMkLst>
            <pc:docMk/>
            <pc:sldMk cId="999154987" sldId="1868"/>
            <ac:picMk id="11" creationId="{F448E29E-D3EB-42E5-A076-B04E899016FF}"/>
          </ac:picMkLst>
        </pc:picChg>
        <pc:picChg chg="add mod">
          <ac:chgData name="Khattab, Sherif" userId="c83b1e15-36f3-4f46-aceb-05aac24c545e" providerId="ADAL" clId="{0DBDE78C-CAA4-474E-A7AC-31430B7DF2D7}" dt="2021-02-04T02:05:13.434" v="556" actId="208"/>
          <ac:picMkLst>
            <pc:docMk/>
            <pc:sldMk cId="999154987" sldId="1868"/>
            <ac:picMk id="13" creationId="{C807BFE2-52D1-4B63-A669-84961662FCCD}"/>
          </ac:picMkLst>
        </pc:picChg>
      </pc:sldChg>
      <pc:sldChg chg="addSp modSp new mod">
        <pc:chgData name="Khattab, Sherif" userId="c83b1e15-36f3-4f46-aceb-05aac24c545e" providerId="ADAL" clId="{0DBDE78C-CAA4-474E-A7AC-31430B7DF2D7}" dt="2021-02-04T02:05:03.746" v="554" actId="208"/>
        <pc:sldMkLst>
          <pc:docMk/>
          <pc:sldMk cId="1641437393" sldId="1869"/>
        </pc:sldMkLst>
        <pc:spChg chg="mod">
          <ac:chgData name="Khattab, Sherif" userId="c83b1e15-36f3-4f46-aceb-05aac24c545e" providerId="ADAL" clId="{0DBDE78C-CAA4-474E-A7AC-31430B7DF2D7}" dt="2021-02-04T01:59:17.950" v="438" actId="20577"/>
          <ac:spMkLst>
            <pc:docMk/>
            <pc:sldMk cId="1641437393" sldId="1869"/>
            <ac:spMk id="2" creationId="{990409DA-DBEE-4182-B0B6-187B89A806AF}"/>
          </ac:spMkLst>
        </pc:spChg>
        <pc:picChg chg="add mod">
          <ac:chgData name="Khattab, Sherif" userId="c83b1e15-36f3-4f46-aceb-05aac24c545e" providerId="ADAL" clId="{0DBDE78C-CAA4-474E-A7AC-31430B7DF2D7}" dt="2021-02-04T02:05:03.746" v="554" actId="208"/>
          <ac:picMkLst>
            <pc:docMk/>
            <pc:sldMk cId="1641437393" sldId="1869"/>
            <ac:picMk id="7" creationId="{7859953A-168D-4DEE-8EF1-F0A9BB16F34D}"/>
          </ac:picMkLst>
        </pc:picChg>
        <pc:picChg chg="add mod">
          <ac:chgData name="Khattab, Sherif" userId="c83b1e15-36f3-4f46-aceb-05aac24c545e" providerId="ADAL" clId="{0DBDE78C-CAA4-474E-A7AC-31430B7DF2D7}" dt="2021-02-04T02:05:03.746" v="554" actId="208"/>
          <ac:picMkLst>
            <pc:docMk/>
            <pc:sldMk cId="1641437393" sldId="1869"/>
            <ac:picMk id="9" creationId="{CFEEA4D9-45EC-48EB-871C-EA21FCFF2602}"/>
          </ac:picMkLst>
        </pc:picChg>
        <pc:picChg chg="add mod">
          <ac:chgData name="Khattab, Sherif" userId="c83b1e15-36f3-4f46-aceb-05aac24c545e" providerId="ADAL" clId="{0DBDE78C-CAA4-474E-A7AC-31430B7DF2D7}" dt="2021-02-04T02:05:03.746" v="554" actId="208"/>
          <ac:picMkLst>
            <pc:docMk/>
            <pc:sldMk cId="1641437393" sldId="1869"/>
            <ac:picMk id="11" creationId="{0227B498-A498-4A3B-94F7-8651FFA58320}"/>
          </ac:picMkLst>
        </pc:picChg>
      </pc:sldChg>
      <pc:sldChg chg="addSp delSp modSp new mod">
        <pc:chgData name="Khattab, Sherif" userId="c83b1e15-36f3-4f46-aceb-05aac24c545e" providerId="ADAL" clId="{0DBDE78C-CAA4-474E-A7AC-31430B7DF2D7}" dt="2021-02-04T02:02:24.965" v="529" actId="9405"/>
        <pc:sldMkLst>
          <pc:docMk/>
          <pc:sldMk cId="1421544106" sldId="1870"/>
        </pc:sldMkLst>
        <pc:spChg chg="mod">
          <ac:chgData name="Khattab, Sherif" userId="c83b1e15-36f3-4f46-aceb-05aac24c545e" providerId="ADAL" clId="{0DBDE78C-CAA4-474E-A7AC-31430B7DF2D7}" dt="2021-02-04T02:00:05.222" v="478" actId="20577"/>
          <ac:spMkLst>
            <pc:docMk/>
            <pc:sldMk cId="1421544106" sldId="1870"/>
            <ac:spMk id="2" creationId="{D3CEAE93-10AB-412D-B95C-CA48892ECA55}"/>
          </ac:spMkLst>
        </pc:spChg>
        <pc:picChg chg="add mod">
          <ac:chgData name="Khattab, Sherif" userId="c83b1e15-36f3-4f46-aceb-05aac24c545e" providerId="ADAL" clId="{0DBDE78C-CAA4-474E-A7AC-31430B7DF2D7}" dt="2021-02-04T02:00:16.695" v="483" actId="1076"/>
          <ac:picMkLst>
            <pc:docMk/>
            <pc:sldMk cId="1421544106" sldId="1870"/>
            <ac:picMk id="7" creationId="{D1BEA2E9-FE75-47E5-82D4-487624B6B23F}"/>
          </ac:picMkLst>
        </pc:picChg>
        <pc:picChg chg="add del mod">
          <ac:chgData name="Khattab, Sherif" userId="c83b1e15-36f3-4f46-aceb-05aac24c545e" providerId="ADAL" clId="{0DBDE78C-CAA4-474E-A7AC-31430B7DF2D7}" dt="2021-02-04T02:01:52.205" v="523" actId="478"/>
          <ac:picMkLst>
            <pc:docMk/>
            <pc:sldMk cId="1421544106" sldId="1870"/>
            <ac:picMk id="9" creationId="{51D85006-2F78-4547-8905-BB5531C56A8A}"/>
          </ac:picMkLst>
        </pc:picChg>
        <pc:picChg chg="add mod">
          <ac:chgData name="Khattab, Sherif" userId="c83b1e15-36f3-4f46-aceb-05aac24c545e" providerId="ADAL" clId="{0DBDE78C-CAA4-474E-A7AC-31430B7DF2D7}" dt="2021-02-04T02:02:13.917" v="528" actId="1076"/>
          <ac:picMkLst>
            <pc:docMk/>
            <pc:sldMk cId="1421544106" sldId="1870"/>
            <ac:picMk id="12" creationId="{E8BB9F14-B542-4AB8-BE0A-769CCF74A151}"/>
          </ac:picMkLst>
        </pc:picChg>
        <pc:inkChg chg="add del">
          <ac:chgData name="Khattab, Sherif" userId="c83b1e15-36f3-4f46-aceb-05aac24c545e" providerId="ADAL" clId="{0DBDE78C-CAA4-474E-A7AC-31430B7DF2D7}" dt="2021-02-04T02:01:59.645" v="525" actId="478"/>
          <ac:inkMkLst>
            <pc:docMk/>
            <pc:sldMk cId="1421544106" sldId="1870"/>
            <ac:inkMk id="10" creationId="{39F09752-8256-44DB-BCE2-8259A631ED51}"/>
          </ac:inkMkLst>
        </pc:inkChg>
        <pc:inkChg chg="add">
          <ac:chgData name="Khattab, Sherif" userId="c83b1e15-36f3-4f46-aceb-05aac24c545e" providerId="ADAL" clId="{0DBDE78C-CAA4-474E-A7AC-31430B7DF2D7}" dt="2021-02-04T02:02:24.965" v="529" actId="9405"/>
          <ac:inkMkLst>
            <pc:docMk/>
            <pc:sldMk cId="1421544106" sldId="1870"/>
            <ac:inkMk id="13" creationId="{AE661D0F-2A69-4236-B3D8-AB3C2CC60FFB}"/>
          </ac:inkMkLst>
        </pc:inkChg>
      </pc:sldChg>
      <pc:sldChg chg="addSp delSp modSp new mod">
        <pc:chgData name="Khattab, Sherif" userId="c83b1e15-36f3-4f46-aceb-05aac24c545e" providerId="ADAL" clId="{0DBDE78C-CAA4-474E-A7AC-31430B7DF2D7}" dt="2021-02-04T02:03:13.364" v="534" actId="1076"/>
        <pc:sldMkLst>
          <pc:docMk/>
          <pc:sldMk cId="2873396926" sldId="1871"/>
        </pc:sldMkLst>
        <pc:spChg chg="mod">
          <ac:chgData name="Khattab, Sherif" userId="c83b1e15-36f3-4f46-aceb-05aac24c545e" providerId="ADAL" clId="{0DBDE78C-CAA4-474E-A7AC-31430B7DF2D7}" dt="2021-02-04T02:00:43.192" v="511" actId="20577"/>
          <ac:spMkLst>
            <pc:docMk/>
            <pc:sldMk cId="2873396926" sldId="1871"/>
            <ac:spMk id="2" creationId="{2CB150D7-C76C-4566-9D56-8DACA807AAD4}"/>
          </ac:spMkLst>
        </pc:spChg>
        <pc:picChg chg="add mod">
          <ac:chgData name="Khattab, Sherif" userId="c83b1e15-36f3-4f46-aceb-05aac24c545e" providerId="ADAL" clId="{0DBDE78C-CAA4-474E-A7AC-31430B7DF2D7}" dt="2021-02-04T02:01:10.532" v="518" actId="1076"/>
          <ac:picMkLst>
            <pc:docMk/>
            <pc:sldMk cId="2873396926" sldId="1871"/>
            <ac:picMk id="8" creationId="{5A87165C-82A3-4AB0-8CE4-504711C70D55}"/>
          </ac:picMkLst>
        </pc:picChg>
        <pc:picChg chg="add mod">
          <ac:chgData name="Khattab, Sherif" userId="c83b1e15-36f3-4f46-aceb-05aac24c545e" providerId="ADAL" clId="{0DBDE78C-CAA4-474E-A7AC-31430B7DF2D7}" dt="2021-02-04T02:03:13.364" v="534" actId="1076"/>
          <ac:picMkLst>
            <pc:docMk/>
            <pc:sldMk cId="2873396926" sldId="1871"/>
            <ac:picMk id="11" creationId="{CA72082B-6F10-475D-B6CA-AF2340E1E0AA}"/>
          </ac:picMkLst>
        </pc:picChg>
        <pc:inkChg chg="add del">
          <ac:chgData name="Khattab, Sherif" userId="c83b1e15-36f3-4f46-aceb-05aac24c545e" providerId="ADAL" clId="{0DBDE78C-CAA4-474E-A7AC-31430B7DF2D7}" dt="2021-02-04T02:00:48.683" v="513" actId="478"/>
          <ac:inkMkLst>
            <pc:docMk/>
            <pc:sldMk cId="2873396926" sldId="1871"/>
            <ac:inkMk id="6" creationId="{AD520235-24CA-49A8-AD0E-28F94E2DD93C}"/>
          </ac:inkMkLst>
        </pc:inkChg>
        <pc:inkChg chg="add del">
          <ac:chgData name="Khattab, Sherif" userId="c83b1e15-36f3-4f46-aceb-05aac24c545e" providerId="ADAL" clId="{0DBDE78C-CAA4-474E-A7AC-31430B7DF2D7}" dt="2021-02-04T02:02:52.268" v="531"/>
          <ac:inkMkLst>
            <pc:docMk/>
            <pc:sldMk cId="2873396926" sldId="1871"/>
            <ac:inkMk id="9" creationId="{4FD12EAE-589B-4541-9F24-E7D86656CE2F}"/>
          </ac:inkMkLst>
        </pc:ink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15T23:57:10.401"/>
    </inkml:context>
    <inkml:brush xml:id="br0">
      <inkml:brushProperty name="width" value="0.1" units="cm"/>
      <inkml:brushProperty name="height" value="0.1" units="cm"/>
      <inkml:brushProperty name="color" value="#5B2D90"/>
      <inkml:brushProperty name="ignorePressure" value="1"/>
    </inkml:brush>
  </inkml:definitions>
  <inkml:trace contextRef="#ctx0" brushRef="#br0">7459 14,'-27'-5,"-1"1,1 1,-40 2,41 1,-434 8,352-5,-1731 128,1568-100,-430 42,-2-37,228-45,1-15,401 20,-1183-108,1174 101,-370-42,436 51,-22-2,-73 2,106 2,0 1,0-1,0 1,0 1,0-1,0 1,0-1,0 1,0 1,1-1,-1 1,1 0,0 0,0 0,0 1,0-1,0 1,1 0,0 0,-1 0,1 1,1-1,-1 1,1 0,-4 8,-2 10,0 1,-6 36,-3 52,15-100,-28 433,35 3,-1-250,2 1355,-7-1172,0-298,2 1208,-23-315,0-539,15 0,8-353,2 132,13-2,-14-201,9 54,-10-60,1 0,0-1,0 1,1 0,0-1,0 0,5 7,-6-10,0-1,0 0,0 0,0 0,0-1,1 1,-1 0,1-1,-1 0,1 1,-1-1,1 0,0 0,-1-1,1 1,0-1,3 1,5 0,1-1,21-3,-15 2,393 0,0 38,457 89,-604-84,603 100,270 3,8-70,131-51,62-82,506-48,-1814 105,115-6,-101 3,54-12,-83 12,0 0,-1-1,1 0,-1-1,-1-1,22-13,-26 12,1 1,-1-1,0 0,-1-1,0 0,0-1,-1 1,12-22,-8 9,-2 0,0-1,-2 0,0 0,5-31,8-122,0-221,-15-3,-4 246,2-52,1-462,-25 1,-20 92,-15-274,45 65,35 78,-3 135,2 120,-9 217,-13 219,2-121,-3 113,-2-1,-1 1,-9-40,11 59,-1 0,1 0,-1 0,0 0,0 0,0 0,0 1,0-1,-1 1,0-1,0 1,-5-5,3 5,0-1,0 1,0 1,0-1,-1 1,1 0,-1 0,-10-2,-254-44,-3 23,-277 44,345-7,-103 10,-488 27,634-48,-66 1,3 16,132-4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15T23:57:27.375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15 340,'-3'2,"-7"4,8-6,7-3,52-36,-20 15,-1-1,37-36,-58 47,0-2,-1 0,-1-1,0 0,-1-1,15-31,-26 47,7-19,-8 19,1 1,-1-1,0 1,1-1,-1 1,0-1,0 1,0-1,0 0,-1 1,1-1,-1-1,1 3,0 0,0 0,0-1,0 1,0 0,0 0,0 0,0 0,0 0,0-1,0 1,0 0,0 0,0 0,-1 0,1 0,0 0,0-1,0 1,0 0,0 0,0 0,0 0,-1 0,1 0,0 0,0 0,0 0,0 0,0 0,-1 0,1 0,0 0,0 0,0 0,0 0,0 0,-1 0,1 0,-5 5,-2 12,-3 11,3 1,0 0,-4 42,-1 92,12-155,-5 148,-2 49,2-139,-15 71,18-124,2-9,-1-1,1 1,-1 0,0 0,0 0,-1 0,1 0,-1-1,1 1,-5 5,6-9,0 1,-1-1,1 0,0 0,0 0,0 0,0 0,-1 0,1 1,0-1,0 0,0 0,0 0,-1 0,1 0,0 0,0 0,-1 0,1 0,0 0,0 0,0 0,-1 0,1 0,0 0,0 0,0 0,-1 0,1 0,0 0,0 0,0-1,0 1,-1 0,1 0,0 0,0 0,0 0,0 0,-1-1,1 1,0 0,0 0,0 0,0-1,0 1,0 0,0 0,0 0,0-1,-1 1,1 0,0-1,-3-13,2 12,-3-20,3 15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15T23:57:27.708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0 0,'0'0,"0"0,0 0,2 2,14 14,0 0,1-1,23 14,61 35,13 8,-86-52,0-1,2-1,37 17,-44-26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15T23:57:31.157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29 1796,'-28'-19,"28"18,0 1,0-1,0 0,0 1,0-1,-1 1,1-1,0 0,0 1,1-1,-1 0,0 1,0-1,0 1,0-1,0 0,1 0,0-2,36-119,-9 36,42-196,-12-6,-54 265,5-22,81-387,-3-16,-86 440,0 6,-1 0,1 0,-1 0,0 0,0 0,0 0,0 0,0 0,0 0,-1-3,1 5,0 0,-1-1,1 1,0 0,0 0,0 0,0 0,0 0,-1-1,1 1,0 0,0 0,0 0,-1 0,1 0,0 0,0 0,0 0,-1 0,1 0,0-1,0 1,0 0,-1 0,1 0,0 0,0 1,0-1,-1 0,1 0,0 0,0 0,0 0,-1 0,1 0,0 0,0 0,0 0,0 1,-1-1,1 0,0 0,0 0,0 1,-9 7,8-8,-61 77,27-33,23-29,-22 28,29-36,1-1,0 1,1 0,-6 14,9-21,-1 0,1 0,0 1,0-1,0 0,0 0,0 1,0-1,0 0,-1 1,1-1,0 0,0 1,0-1,0 0,0 1,0-1,0 0,1 0,-1 1,0-1,0 0,0 1,0-1,0 0,0 0,0 1,1-1,-1 0,0 0,0 1,0-1,1 0,-1 0,0 1,1-1,-1 0,1 0,-1 0,1 0,-1-1,1 1,-1 0,0 0,1 0,-1-1,1 1,-1 0,0 0,1-1,-1 1,0 0,1-1,-1 1,0 0,1-1,-1 1,0 0,0-1,1 0,17-31,-8 15,22-31,-15 23,-11 17,0 0,13-14,-18 21,0 0,0 0,0 0,0 1,0-1,0 0,0 1,0-1,0 1,1-1,-1 1,0 0,0-1,1 1,-1 0,0 0,0 0,1 0,-1 0,0 0,0 0,1 0,-1 1,0-1,2 1,2 2,-1-1,1 1,-1 0,0 0,4 4,8 6,109 79,-120-87,0 0,0 0,-1 0,0 0,0 1,0 0,0 0,-1 0,0 0,0 0,3 13,-3-9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15T23:57:34.022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58 219,'-54'-11,"54"11,0 0,-1 0,1 0,0 0,0 0,0 0,0 0,-1 0,1 0,0 0,0 0,0 0,0 0,0-1,0 1,-1 0,1 0,0 0,0 0,0 0,0 0,0-1,0 1,0 0,0 0,-1 0,1 0,0 0,0-1,0 1,0 0,0 0,0 0,0 0,0-1,0 1,0 0,0 0,0 0,0-1,4-7,-3 6,6-11,1 1,0 0,0 1,1 0,16-15,-8 10,1 2,33-22,-41 29,1 1,0 1,1-1,0 2,14-5,-19 8,-1-1,1 2,-1-1,1 1,-1 0,1 0,-1 1,1-1,-1 2,1-1,10 5,-1 1,-1 1,0 0,0 2,-1 0,0 0,-1 1,0 1,20 23,-30-31,1 1,-1-1,0 1,0 0,0-1,-1 1,1 1,-1-1,0 0,-1 0,1 1,-1-1,0 1,0 0,-1-1,0 1,0-1,0 1,0 0,-1-1,0 1,0-1,0 1,-1-1,0 0,-2 6,-4 5,0-1,-1 0,0-1,-17 20,-50 49,58-65,4-4,-5 5,-21 29,34-41,2 1,-1-1,1 1,0 0,0 1,1-1,0 0,-2 10,2-1,1 1,1-1,1 0,0 1,1-1,1 0,0 1,1-1,1 0,10 25,-14-40,1 0,0 0,0 0,0 0,0 0,0 0,0-1,0 1,0 0,1-1,-1 1,1-1,-1 1,1-1,0 0,0 0,2 2,-1-2,0-1,0 1,0 0,0-1,0 0,0 1,0-1,0-1,1 1,4-1,32-7,30-4,-34 7,-22 2,1 0,27 1,-40 2,-1 0,1 0,-1 0,1 1,-1-1,1 0,-1 1,1-1,-1 1,3 1,2 3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15T23:57:39.011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2017 1,'28'7,"-26"-6,-4 0,-10 0,4 0,-167 35,106-20,-487 101,-6-29,312-63,0-16,223-10,1-1,0 0,-50-13,68 12,8 3,0 0,0 0,1 0,-1 0,0 0,0 0,0 0,0 0,0 0,0 0,0 0,0 0,0 0,0 0,0 0,0 0,0 0,0 0,0 0,0-1,0 1,0 0,0 0,0 0,0 0,0 0,0 0,0 0,0 0,0 0,0 0,0 0,0 0,0 0,0 0,0 0,0 0,0 0,0 0,0 0,0 0,0 0,0 0,0 0,0 0,0 0,0 0,0 0,0 0,0 0,0 0,0 0,0 0,0 0,0 0,0 0,0 0,0 0,-1 0,1 0,0-1,13 1,-3 0,-4-2,-1 0,1 0,0-1,-1 1,1-2,-1 1,9-8,-2 3,11-9,0 0,-1-2,20-22,-40 40,10-14,-11 14,0 0,-1 0,1-1,-1 1,1 0,-1 0,1 0,-1 0,0 0,1-1,-1 1,0 0,0-2,0 3,0 0,0-1,0 1,0 0,0 0,0-1,0 1,0 0,-1 0,1-1,0 1,0 0,0 0,0 0,0-1,-1 1,1 0,0 0,0 0,0 0,-1-1,1 1,0 0,0 0,0 0,-1 0,1 0,0 0,0 0,-1 0,1 0,0-1,0 1,-1 0,1 0,0 0,0 1,-1-1,1 0,0 0,0 0,-1 0,1 0,0 0,-1 0,0 1,0-1,1 0,-1 1,0-1,0 1,0-1,0 1,1-1,-1 1,0 0,0 0,-13 18,0-1,-1-1,-34 30,28-28,-32 38,50-54,1 0,0 0,0 0,0 1,-1 4,2-7,1 0,0 0,-1 0,1 0,0 1,0-1,0 0,0 0,0 0,0 0,0 0,0 1,0-1,1 0,-1 0,0 0,1 0,-1 0,1 0,-1 0,2 2,10 12,0-1,1-1,18 15,-9-8,210 218,-232-237,2 2,1-1,-1 1,1 0,-1-1,1 0,0 1,0-1,0-1,0 1,4 1,6-1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15T23:57:41.618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8 9,'-7'-5,"6"2,13 3,-4 0,12 0,81 5,-77-3,-1 2,29 7,-46-9,0 0,1 0,-1 1,-1-1,8 5,-12-6,0 0,1 0,-1 0,0-1,0 1,0 0,0 0,0 1,0-1,-1 0,1 0,0 0,-1 1,1-1,0 0,-1 0,1 1,-1-1,0 1,1-1,-1 0,0 1,0-1,0 1,0-1,0 1,0-1,-1 0,1 1,-1 2,-1 1,-1 1,0 0,0-1,0 1,-1-1,1 0,-9 8,1-2,-24 19,31-27,-18 12,21-14,-1 0,0 0,0 0,1 0,-1-1,0 1,0 0,0-1,0 0,-2 1,22-6,-6 3,-1 1,1 1,14 1,-20-1,0 1,0 0,0 0,-1 1,1 0,0 0,0 0,5 4,-9-5,0 1,0-1,0 1,0 0,0 0,0 0,-1 0,1 0,-1 0,1 0,-1 1,0-1,0 0,0 1,0-1,0 1,-1-1,1 1,-1-1,1 1,-1 0,0-1,0 1,0 4,-2 2,1 1,-1-1,-1 0,1 1,-7 12,5-13,0 0,-1 0,1 0,-2-1,1 0,-1 0,-1 0,1-1,-14 12,14-15,1 0,-1 0,-1-1,1 0,0 0,-1 0,1-1,-1 0,0 0,0 0,0-1,0 0,0-1,-9 0,-9-2,3-2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02:02:24.9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1 920 0 0,'0'0'8968'0'0,"-2"0"-8840"0"0,-1 1-87 0 0,1 0 0 0 0,-1 1 1 0 0,1-1-1 0 0,0 1 0 0 0,0-1 1 0 0,-1 1-1 0 0,1 0 0 0 0,0 0 1 0 0,1-1-1 0 0,-1 1 0 0 0,0 1 1 0 0,0-1-1 0 0,1 0 0 0 0,-3 5 0 0 0,-2 4 90 0 0,-8 25 0 0 0,1-4 144 0 0,10-24-154 0 0,0 0-1 0 0,0 0 1 0 0,1 1 0 0 0,0-1 0 0 0,0 1 0 0 0,0 15 0 0 0,1 57 1170 0 0,2-44 90 0 0,0-28-1269 0 0,1 15 611 0 0,-1-20-638 0 0,5 1-5 0 0,-4-5-67 0 0,-1 0 0 0 0,0-1 0 0 0,0 1 0 0 0,0 0-1 0 0,0-1 1 0 0,1 1 0 0 0,-1 0 0 0 0,0-1 0 0 0,0 0 0 0 0,0 1-1 0 0,0-1 1 0 0,0 0 0 0 0,0 1 0 0 0,0-1 0 0 0,0-1 0 0 0,20-17 218 0 0,-11 9-77 0 0,-7 6-91 0 0,0 1 1 0 0,0-1 0 0 0,-1 1-1 0 0,0-1 1 0 0,1 0 0 0 0,-1 0-1 0 0,2-8 1 0 0,3-4 121 0 0,-5 13-151 0 0,-1-1 0 0 0,0 1 0 0 0,0-1 0 0 0,-1 0-1 0 0,1 1 1 0 0,-1-1 0 0 0,1 0 0 0 0,-1 0 0 0 0,-1 1-1 0 0,1-1 1 0 0,-1-6 0 0 0,-12-40 279 0 0,13 49-304 0 0,-2-6 37 0 0,0 1 2 0 0,0 1 0 0 0,1-1 1 0 0,0 0-1 0 0,0 1 1 0 0,0-11-1 0 0,1 16-78 0 0,0-1 52 0 0,0 0 0 0 0,0 1 0 0 0,0-1-1 0 0,0 0 1 0 0,0 0 0 0 0,0 1 0 0 0,0-1 0 0 0,0 0 0 0 0,0 1 0 0 0,-1-1 0 0 0,1 0 0 0 0,0 1 0 0 0,0-1-1 0 0,-1 0 1 0 0,1 1 0 0 0,0-1 0 0 0,-1 0 0 0 0,1 1 0 0 0,-1-1 0 0 0,0 0 0 0 0,0 0 108 0 0,-1 0-76 0 0,2 1-40 0 0,0 0 1 0 0,0 0-1 0 0,0 0 1 0 0,-1 0-1 0 0,1 0 1 0 0,0 0-1 0 0,0 0 1 0 0,-1 0-1 0 0,1 0 1 0 0,0 0 0 0 0,0 0-1 0 0,-1 0 1 0 0,1 0-1 0 0,0 0 1 0 0,0 0-1 0 0,0 0 1 0 0,-1 0-1 0 0,1 0 1 0 0,0 0-1 0 0,0 0 1 0 0,-1 0-1 0 0,1 0 1 0 0,0 0-1 0 0,0 0 1 0 0,0 1-1 0 0,-1-1 1 0 0,1 0-1 0 0,0 0 1 0 0,0 0 0 0 0,0 0-1 0 0,0 0 1 0 0,-1 1-1 0 0,1-1 1 0 0,0 0-1 0 0,0 0 1 0 0,0 0-1 0 0,0 1 1 0 0,0-1-1 0 0,0 0 1 0 0,0 0-1 0 0,-1 0 1 0 0,1 1-1 0 0,0-1 1 0 0,0 0-1 0 0,0 0 1 0 0,0 1-1 0 0,0 12 264 0 0,3-3-275 0 0,0-1 0 0 0,9 19 1 0 0,-5-12-4 0 0,1-2 0 0 0,0 1 0 0 0,1-1 0 0 0,0-1 0 0 0,17 19 0 0 0,-16-21 0 0 0,0 1 0 0 0,-1 0 0 0 0,-1 1 0 0 0,0 0 0 0 0,11 25 0 0 0,-8-4 48 0 0,5 35 0 0 0,-8-35 72 0 0,-1 3-177 0 0,-2 1 0 0 0,0 44 0 0 0,-3-36 20 0 0,0-23 61 0 0,-1 1 0 0 0,-1 0-1 0 0,-2-1 1 0 0,0 1-1 0 0,-1-1 1 0 0,-11 37 0 0 0,13-57 35 0 0,1-1 0 0 0,-1 1-1 0 0,0-1 1 0 0,0 1 0 0 0,0-1 0 0 0,-1 1 0 0 0,1-1 0 0 0,-1 0 0 0 0,1 0 0 0 0,-1 1 0 0 0,0-1 0 0 0,0 0 0 0 0,0-1 0 0 0,0 1-1 0 0,0 0 1 0 0,0-1 0 0 0,0 1 0 0 0,-1-1 0 0 0,1 1 0 0 0,-1-1 0 0 0,1 0 0 0 0,-1 0 0 0 0,1 0 0 0 0,-1 0 0 0 0,1-1-1 0 0,-6 1 1 0 0,4 0-43 0 0,1-1-1 0 0,-1 0 0 0 0,0 0 0 0 0,1-1 0 0 0,-1 1 1 0 0,1-1-1 0 0,-1 0 0 0 0,1 0 0 0 0,-1 0 0 0 0,1 0 1 0 0,0 0-1 0 0,0-1 0 0 0,-1 1 0 0 0,1-1 0 0 0,0 0 1 0 0,0 0-1 0 0,1 0 0 0 0,-1-1 0 0 0,0 1 0 0 0,1-1 1 0 0,-1 1-1 0 0,1-1 0 0 0,0 0 0 0 0,-4-5 0 0 0,-6-18-913 0 0,0 1 0 0 0,2-1-1 0 0,-10-39 1 0 0,9 27-5764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15T23:57:12.515"/>
    </inkml:context>
    <inkml:brush xml:id="br0">
      <inkml:brushProperty name="width" value="0.1" units="cm"/>
      <inkml:brushProperty name="height" value="0.1" units="cm"/>
      <inkml:brushProperty name="color" value="#5B2D90"/>
      <inkml:brushProperty name="ignorePressure" value="1"/>
    </inkml:brush>
  </inkml:definitions>
  <inkml:trace contextRef="#ctx0" brushRef="#br0">0 79,'4'2,"0"0,1 0,-1-1,0 0,1 0,-1 0,1 0,-1-1,1 1,6-2,6 2,617-2,-267-5,238 7,785-10,-698-27,-235 8,1 17,784 60,-316 30,-447-35,1-24,226-41,-631 17,1217-3,-655 69,-617-58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15T23:57:13.838"/>
    </inkml:context>
    <inkml:brush xml:id="br0">
      <inkml:brushProperty name="width" value="0.1" units="cm"/>
      <inkml:brushProperty name="height" value="0.1" units="cm"/>
      <inkml:brushProperty name="color" value="#5B2D90"/>
      <inkml:brushProperty name="ignorePressure" value="1"/>
    </inkml:brush>
  </inkml:definitions>
  <inkml:trace contextRef="#ctx0" brushRef="#br0">1 71,'27'-1,"29"-5,-11 1,456-26,3 19,-327 9,788-9,1 23,-560 1,418 10,0-15,-163-13,622-3,474 46,-1528-27,270 8,-284-13,264 4,-393-9,-9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15T23:57:15.221"/>
    </inkml:context>
    <inkml:brush xml:id="br0">
      <inkml:brushProperty name="width" value="0.1" units="cm"/>
      <inkml:brushProperty name="height" value="0.1" units="cm"/>
      <inkml:brushProperty name="color" value="#5B2D90"/>
      <inkml:brushProperty name="ignorePressure" value="1"/>
    </inkml:brush>
  </inkml:definitions>
  <inkml:trace contextRef="#ctx0" brushRef="#br0">1 29,'13'0,"268"1,917-11,-1170 9,878-18,0 33,-235 26,0 14,-127-10,-345-29,732 50,-121-39,1-43,-265-19,-62 3,169 20,-5 39,-616-24,-13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15T23:57:16.535"/>
    </inkml:context>
    <inkml:brush xml:id="br0">
      <inkml:brushProperty name="width" value="0.1" units="cm"/>
      <inkml:brushProperty name="height" value="0.1" units="cm"/>
      <inkml:brushProperty name="color" value="#5B2D90"/>
      <inkml:brushProperty name="ignorePressure" value="1"/>
    </inkml:brush>
  </inkml:definitions>
  <inkml:trace contextRef="#ctx0" brushRef="#br0">366 0,'0'0,"0"0,0 0,0 3,-5 19,1 1,-1 40,5 50,1-84,24 528,-15-396,33 900,-63 0,-44-390,-33-7,30-216,25 2,-41 444,77-853,-28 224,17 2,17-234,1-1,2 1,13 61,-3-43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15T23:57:17.682"/>
    </inkml:context>
    <inkml:brush xml:id="br0">
      <inkml:brushProperty name="width" value="0.1" units="cm"/>
      <inkml:brushProperty name="height" value="0.1" units="cm"/>
      <inkml:brushProperty name="color" value="#5B2D90"/>
      <inkml:brushProperty name="ignorePressure" value="1"/>
    </inkml:brush>
  </inkml:definitions>
  <inkml:trace contextRef="#ctx0" brushRef="#br0">340 0,'0'4,"2"64,-37 414,-40-2,60-392,-97 655,36 6,47 337,84-2,-43-942,51 694,-39-345,31 523,-8-588,-36-368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15T23:57:18.828"/>
    </inkml:context>
    <inkml:brush xml:id="br0">
      <inkml:brushProperty name="width" value="0.1" units="cm"/>
      <inkml:brushProperty name="height" value="0.1" units="cm"/>
      <inkml:brushProperty name="color" value="#5B2D90"/>
      <inkml:brushProperty name="ignorePressure" value="1"/>
    </inkml:brush>
  </inkml:definitions>
  <inkml:trace contextRef="#ctx0" brushRef="#br0">287 0,'0'4,"3"65,-14 435,-23 5,25-384,-25 415,15 0,15-48,-6 274,-17-60,-26-2,-16 108,50-295,29-1,43 103,-16-351,-27-215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15T23:57:20.520"/>
    </inkml:context>
    <inkml:brush xml:id="br0">
      <inkml:brushProperty name="width" value="0.1" units="cm"/>
      <inkml:brushProperty name="height" value="0.1" units="cm"/>
      <inkml:brushProperty name="color" value="#5B2D90"/>
      <inkml:brushProperty name="ignorePressure" value="1"/>
    </inkml:brush>
  </inkml:definitions>
  <inkml:trace contextRef="#ctx0" brushRef="#br0">688 0,'-9'8,"5"-5,0 0,0 1,0 0,-3 4,-63 90,33-44,-472 594,482-620,27-27,-1-1,0 1,1-1,-1 1,0-1,1 1,-1-1,0 1,0-1,0 0,-1 1,2-1,0 0,0 0,0 0,-1 0,1 0,0 0,0 0,0 0,0 0,0 0,0-1,-1 1,1 0,0 0,0 0,0 0,0 0,0 0,0 0,0-1,0 1,0 0,0 0,0 0,-1 0,1 0,0-1,0 1,0 0,0 0,0 0,0 0,0 0,0-1,0 1,0 0,0 0,5-17,1 3,1 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15T23:57:20.939"/>
    </inkml:context>
    <inkml:brush xml:id="br0">
      <inkml:brushProperty name="width" value="0.1" units="cm"/>
      <inkml:brushProperty name="height" value="0.1" units="cm"/>
      <inkml:brushProperty name="color" value="#5B2D90"/>
      <inkml:brushProperty name="ignorePressure" value="1"/>
    </inkml:brush>
  </inkml:definitions>
  <inkml:trace contextRef="#ctx0" brushRef="#br0">0 0,'1'2,"11"21,1-1,0 0,2-1,23 27,78 71,-52-56,169 199,-225-253,7 10,25 23,-35-38,0 0,0 0,1 0,-1-1,1 0,-1 0,1 0,0-1,0 1,7 0,17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45D111-13B1-6540-9222-8BA23A0A1AF2}" type="datetimeFigureOut">
              <a:rPr lang="en-US" smtClean="0"/>
              <a:t>9/15/2021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3188" y="1143000"/>
            <a:ext cx="41116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356535-3B82-8B49-91F9-C88766E94E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3055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4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/>
            <a:fld id="{6F003013-6B68-4C51-B3BB-0B7EAE6BB7DE}" type="slidenum">
              <a:rPr lang="en-GB" altLang="en-US">
                <a:solidFill>
                  <a:srgbClr val="000000"/>
                </a:solidFill>
                <a:latin typeface="Times New Roman" panose="02020603050405020304" pitchFamily="18" charset="0"/>
                <a:cs typeface="Arial Unicode MS" panose="020B0604020202020204" pitchFamily="34" charset="-128"/>
              </a:rPr>
              <a:pPr eaLnBrk="1"/>
              <a:t>1</a:t>
            </a:fld>
            <a:endParaRPr lang="en-GB" altLang="en-US">
              <a:solidFill>
                <a:srgbClr val="000000"/>
              </a:solidFill>
              <a:latin typeface="Times New Roman" panose="02020603050405020304" pitchFamily="18" charset="0"/>
              <a:cs typeface="Arial Unicode MS" panose="020B0604020202020204" pitchFamily="34" charset="-128"/>
            </a:endParaRPr>
          </a:p>
        </p:txBody>
      </p:sp>
      <p:sp>
        <p:nvSpPr>
          <p:cNvPr id="21507" name="Text Box 1"/>
          <p:cNvSpPr txBox="1">
            <a:spLocks noChangeArrowheads="1"/>
          </p:cNvSpPr>
          <p:nvPr/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altLang="en-US"/>
          </a:p>
        </p:txBody>
      </p:sp>
      <p:sp>
        <p:nvSpPr>
          <p:cNvPr id="21508" name="Rectangle 2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189663" cy="45021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09542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37f29ac11_0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37f29ac11_0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Need to define </a:t>
            </a:r>
            <a:r>
              <a:rPr lang="en" i="1" dirty="0"/>
              <a:t>pruning rules</a:t>
            </a:r>
            <a:endParaRPr dirty="0"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Can’t go past the edge of the board</a:t>
            </a:r>
            <a:endParaRPr dirty="0"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Can’t reuse the same cells in the board</a:t>
            </a:r>
            <a:endParaRPr dirty="0"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Each letter added must lead to the prefix of an actual word</a:t>
            </a:r>
            <a:endParaRPr dirty="0"/>
          </a:p>
          <a:p>
            <a: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 dirty="0"/>
              <a:t>Check the dictionary for each letter recursed to, if there is no word with the currently constructed string as a prefix, backtrack</a:t>
            </a:r>
            <a:endParaRPr dirty="0"/>
          </a:p>
          <a:p>
            <a: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 dirty="0"/>
              <a:t>Practically, this can be used for huge savings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310170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37f29ac11_0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37f29ac11_01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66092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37f29ac11_01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37f29ac11_01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StringBuffer is synchronized</a:t>
            </a:r>
            <a:endParaRPr dirty="0"/>
          </a:p>
          <a:p>
            <a: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StringBuilder is not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320761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3c385fd78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3c385fd78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252525"/>
                </a:solidFill>
              </a:rPr>
              <a:t>F, B, A, D, C, E, G, I, H</a:t>
            </a:r>
            <a:endParaRPr>
              <a:solidFill>
                <a:srgbClr val="252525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rgbClr val="252525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252525"/>
                </a:solidFill>
              </a:rPr>
              <a:t>Seen before when we talked about marshalling </a:t>
            </a:r>
            <a:r>
              <a:rPr lang="en" err="1">
                <a:solidFill>
                  <a:srgbClr val="252525"/>
                </a:solidFill>
              </a:rPr>
              <a:t>huffman</a:t>
            </a:r>
            <a:r>
              <a:rPr lang="en">
                <a:solidFill>
                  <a:srgbClr val="252525"/>
                </a:solidFill>
              </a:rPr>
              <a:t> tries to the compressed file</a:t>
            </a:r>
            <a:endParaRPr>
              <a:solidFill>
                <a:srgbClr val="252525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rgbClr val="252525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252525"/>
                </a:solidFill>
              </a:rPr>
              <a:t>Good for evaluating Polish notation</a:t>
            </a:r>
            <a:endParaRPr>
              <a:solidFill>
                <a:srgbClr val="252525"/>
              </a:solidFill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52525"/>
              </a:solidFill>
              <a:highlight>
                <a:srgbClr val="F9F9F9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9488922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3c385fd78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3c385fd78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52525"/>
                </a:solidFill>
              </a:rPr>
              <a:t>A, B, C, D, E, F, G, H, I</a:t>
            </a:r>
            <a:endParaRPr>
              <a:solidFill>
                <a:srgbClr val="252525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52525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52525"/>
                </a:solidFill>
              </a:rPr>
              <a:t>Seen when we wanted to enumerate all values stored in a B-tree (motivating the need for a </a:t>
            </a:r>
            <a:r>
              <a:rPr lang="en" err="1">
                <a:solidFill>
                  <a:srgbClr val="252525"/>
                </a:solidFill>
              </a:rPr>
              <a:t>B+tree</a:t>
            </a:r>
            <a:r>
              <a:rPr lang="en">
                <a:solidFill>
                  <a:srgbClr val="252525"/>
                </a:solidFill>
              </a:rPr>
              <a:t>)</a:t>
            </a:r>
            <a:endParaRPr>
              <a:solidFill>
                <a:srgbClr val="252525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52525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52525"/>
                </a:solidFill>
              </a:rPr>
              <a:t>Good for sorted ordering (if dealing with sorted data structure)</a:t>
            </a:r>
            <a:endParaRPr>
              <a:solidFill>
                <a:srgbClr val="25252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37290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3c385fd78_4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3c385fd78_4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52525"/>
                </a:solidFill>
              </a:rPr>
              <a:t>A, C, E, D, B, H, I, G, F</a:t>
            </a:r>
            <a:endParaRPr>
              <a:solidFill>
                <a:srgbClr val="252525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52525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52525"/>
                </a:solidFill>
              </a:rPr>
              <a:t>Good for reverse Polish notation</a:t>
            </a:r>
            <a:endParaRPr>
              <a:solidFill>
                <a:srgbClr val="25252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61934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All right!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>
                <a:latin typeface="Acumin Pro ExtraCondensed" panose="020B0604020202020204" charset="0"/>
                <a:cs typeface="United Sans Cond Medium" panose="020B0604020202020204" charset="0"/>
              </a:rPr>
              <a:t>Upcoming Due Dates at A Glance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7C63BD6-9A76-3E42-9DF3-1D28BC75B5C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810813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" y="2348899"/>
            <a:ext cx="10077451" cy="1621518"/>
          </a:xfrm>
          <a:solidFill>
            <a:srgbClr val="00246C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2412" y="4284874"/>
            <a:ext cx="7054214" cy="1932799"/>
          </a:xfrm>
        </p:spPr>
        <p:txBody>
          <a:bodyPr/>
          <a:lstStyle>
            <a:lvl1pPr marL="0" indent="0" algn="ctr">
              <a:buNone/>
              <a:defRPr/>
            </a:lvl1pPr>
            <a:lvl2pPr marL="457436" indent="0" algn="ctr">
              <a:buNone/>
              <a:defRPr/>
            </a:lvl2pPr>
            <a:lvl3pPr marL="914872" indent="0" algn="ctr">
              <a:buNone/>
              <a:defRPr/>
            </a:lvl3pPr>
            <a:lvl4pPr marL="1372308" indent="0" algn="ctr">
              <a:buNone/>
              <a:defRPr/>
            </a:lvl4pPr>
            <a:lvl5pPr marL="1829742" indent="0" algn="ctr">
              <a:buNone/>
              <a:defRPr/>
            </a:lvl5pPr>
            <a:lvl6pPr marL="2287178" indent="0" algn="ctr">
              <a:buNone/>
              <a:defRPr/>
            </a:lvl6pPr>
            <a:lvl7pPr marL="2744615" indent="0" algn="ctr">
              <a:buNone/>
              <a:defRPr/>
            </a:lvl7pPr>
            <a:lvl8pPr marL="3202050" indent="0" algn="ctr">
              <a:buNone/>
              <a:defRPr/>
            </a:lvl8pPr>
            <a:lvl9pPr marL="3659486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1501 – Algorithms &amp; Data Structures 2 – Sherif Khattab</a:t>
            </a:r>
            <a:endParaRPr lang="en-GB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1796A22-1B43-48CB-B54A-DABBAF976B10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dt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70803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5685" y="5588106"/>
            <a:ext cx="8257910" cy="1078406"/>
          </a:xfrm>
        </p:spPr>
        <p:txBody>
          <a:bodyPr/>
          <a:lstStyle>
            <a:lvl1pPr marL="0" indent="0" algn="ctr">
              <a:buNone/>
              <a:defRPr sz="264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1501 – Algorithms &amp; Data Structures 2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15876689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5685" y="5588106"/>
            <a:ext cx="8257910" cy="1078406"/>
          </a:xfrm>
        </p:spPr>
        <p:txBody>
          <a:bodyPr/>
          <a:lstStyle>
            <a:lvl1pPr marL="0" indent="0" algn="ctr">
              <a:buNone/>
              <a:defRPr sz="264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1501 – Algorithms &amp; Data Structures 2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36545143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5685" y="5588106"/>
            <a:ext cx="8257910" cy="1078406"/>
          </a:xfrm>
        </p:spPr>
        <p:txBody>
          <a:bodyPr/>
          <a:lstStyle>
            <a:lvl1pPr marL="0" indent="0" algn="ctr">
              <a:buNone/>
              <a:defRPr sz="264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1501 – Algorithms &amp; Data Structures 2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39083500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5685" y="5588106"/>
            <a:ext cx="8257910" cy="1078406"/>
          </a:xfrm>
        </p:spPr>
        <p:txBody>
          <a:bodyPr/>
          <a:lstStyle>
            <a:lvl1pPr marL="0" indent="0" algn="ctr">
              <a:buNone/>
              <a:defRPr sz="264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1501 – Algorithms &amp; Data Structures 2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33975957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5685" y="5588106"/>
            <a:ext cx="8257910" cy="1078406"/>
          </a:xfrm>
        </p:spPr>
        <p:txBody>
          <a:bodyPr/>
          <a:lstStyle>
            <a:lvl1pPr marL="0" indent="0" algn="ctr">
              <a:buNone/>
              <a:defRPr sz="264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1501 – Algorithms &amp; Data Structures 2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5279936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5685" y="5588106"/>
            <a:ext cx="8257910" cy="1078406"/>
          </a:xfrm>
        </p:spPr>
        <p:txBody>
          <a:bodyPr/>
          <a:lstStyle>
            <a:lvl1pPr marL="0" indent="0" algn="ctr">
              <a:buNone/>
              <a:defRPr sz="264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1501 – Algorithms &amp; Data Structures 2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122234626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5685" y="5588106"/>
            <a:ext cx="8257910" cy="1078406"/>
          </a:xfrm>
        </p:spPr>
        <p:txBody>
          <a:bodyPr/>
          <a:lstStyle>
            <a:lvl1pPr marL="0" indent="0" algn="ctr">
              <a:buNone/>
              <a:defRPr sz="264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1501 – Algorithms &amp; Data Structures 2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8370656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5685" y="5588106"/>
            <a:ext cx="8257910" cy="1078406"/>
          </a:xfrm>
        </p:spPr>
        <p:txBody>
          <a:bodyPr/>
          <a:lstStyle>
            <a:lvl1pPr marL="0" indent="0" algn="ctr">
              <a:buNone/>
              <a:defRPr sz="264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1501 – Algorithms &amp; Data Structures 2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225302624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111972" y="6120307"/>
            <a:ext cx="9839510" cy="896338"/>
          </a:xfrm>
        </p:spPr>
        <p:txBody>
          <a:bodyPr/>
          <a:lstStyle>
            <a:lvl1pPr marL="0" indent="0" algn="ctr">
              <a:buNone/>
              <a:defRPr sz="264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1501 – Algorithms &amp; Data Structures 2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51118680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741813" y="1932729"/>
            <a:ext cx="8803773" cy="49438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1501 – Algorithms &amp; Data Structures 2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23606017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-22234"/>
            <a:ext cx="10093117" cy="736910"/>
          </a:xfrm>
          <a:solidFill>
            <a:srgbClr val="004F9E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0" y="714675"/>
            <a:ext cx="10093116" cy="6608363"/>
          </a:xfrm>
        </p:spPr>
        <p:txBody>
          <a:bodyPr>
            <a:normAutofit/>
          </a:bodyPr>
          <a:lstStyle>
            <a:lvl1pPr marL="457436" indent="-457436">
              <a:buFont typeface="Arial" panose="020B0604020202020204" pitchFamily="34" charset="0"/>
              <a:buChar char="•"/>
              <a:defRPr/>
            </a:lvl1pPr>
            <a:lvl2pPr marL="914872" indent="-457436">
              <a:buFont typeface="Arial" panose="020B0604020202020204" pitchFamily="34" charset="0"/>
              <a:buChar char="•"/>
              <a:defRPr/>
            </a:lvl2pPr>
            <a:lvl3pPr marL="1257949" indent="-343077">
              <a:buFont typeface="Arial" panose="020B0604020202020204" pitchFamily="34" charset="0"/>
              <a:buChar char="•"/>
              <a:defRPr/>
            </a:lvl3pPr>
            <a:lvl4pPr marL="1715384" indent="-343077">
              <a:buFont typeface="Arial" panose="020B0604020202020204" pitchFamily="34" charset="0"/>
              <a:buChar char="•"/>
              <a:defRPr/>
            </a:lvl4pPr>
            <a:lvl5pPr marL="2172819" indent="-343077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idx="11"/>
          </p:nvPr>
        </p:nvSpPr>
        <p:spPr>
          <a:xfrm>
            <a:off x="2807405" y="7329391"/>
            <a:ext cx="4794159" cy="498684"/>
          </a:xfrm>
        </p:spPr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1501 – Algorithms &amp; Data Structures 2 – Sherif Khattab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idx="12"/>
          </p:nvPr>
        </p:nvSpPr>
        <p:spPr>
          <a:xfrm>
            <a:off x="7755871" y="7188228"/>
            <a:ext cx="2315432" cy="501861"/>
          </a:xfrm>
        </p:spPr>
        <p:txBody>
          <a:bodyPr/>
          <a:lstStyle/>
          <a:p>
            <a:fld id="{65E435D9-63B0-4660-8D04-E83F5E2CA2AE}" type="slidenum">
              <a:rPr lang="en-GB" altLang="en-US" smtClean="0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50898025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741813" y="1932729"/>
            <a:ext cx="8803773" cy="49438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1501 – Algorithms &amp; Data Structures 2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111129024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741813" y="1932729"/>
            <a:ext cx="8803773" cy="49438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1501 – Algorithms &amp; Data Structures 2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48043071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741813" y="1932729"/>
            <a:ext cx="8803773" cy="49438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1501 – Algorithms &amp; Data Structures 2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348880578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741813" y="1932729"/>
            <a:ext cx="8803773" cy="49438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1501 – Algorithms &amp; Data Structures 2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321913069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405896" y="1946735"/>
            <a:ext cx="9251660" cy="4817815"/>
          </a:xfrm>
        </p:spPr>
        <p:txBody>
          <a:bodyPr/>
          <a:lstStyle>
            <a:lvl2pPr marL="819376" indent="-315145">
              <a:buFont typeface="Arial" panose="020B0604020202020204" pitchFamily="34" charset="0"/>
              <a:buChar char="−"/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1501 – Algorithms &amp; Data Structures 2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265369436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6024616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6682686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Slide - Fact/Highligh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ld Background">
            <a:extLst>
              <a:ext uri="{FF2B5EF4-FFF2-40B4-BE49-F238E27FC236}">
                <a16:creationId xmlns:a16="http://schemas.microsoft.com/office/drawing/2014/main" id="{5CCAEC11-865D-CB4B-88E8-5AF51FB37FBE}"/>
              </a:ext>
            </a:extLst>
          </p:cNvPr>
          <p:cNvSpPr/>
          <p:nvPr/>
        </p:nvSpPr>
        <p:spPr>
          <a:xfrm>
            <a:off x="1" y="0"/>
            <a:ext cx="10077449" cy="755646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88"/>
          </a:p>
        </p:txBody>
      </p:sp>
      <p:sp>
        <p:nvSpPr>
          <p:cNvPr id="15" name="Heading">
            <a:extLst>
              <a:ext uri="{FF2B5EF4-FFF2-40B4-BE49-F238E27FC236}">
                <a16:creationId xmlns:a16="http://schemas.microsoft.com/office/drawing/2014/main" id="{4D7D7E43-151C-6148-8D70-1135C4C4B70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blackWhite">
          <a:xfrm>
            <a:off x="2391696" y="1617298"/>
            <a:ext cx="5305978" cy="984629"/>
          </a:xfrm>
          <a:prstGeom prst="rect">
            <a:avLst/>
          </a:prstGeom>
          <a:noFill/>
          <a:ln w="38100">
            <a:noFill/>
          </a:ln>
        </p:spPr>
        <p:txBody>
          <a:bodyPr wrap="square" lIns="0" tIns="0" rIns="0" bIns="0" anchor="t" anchorCtr="0">
            <a:spAutoFit/>
          </a:bodyPr>
          <a:lstStyle>
            <a:lvl1pPr algn="ctr">
              <a:defRPr sz="7109" b="0" i="0" cap="none" spc="248">
                <a:solidFill>
                  <a:schemeClr val="accent2"/>
                </a:solidFill>
                <a:latin typeface="United Sans Cond Medium" pitchFamily="2" charset="77"/>
              </a:defRPr>
            </a:lvl1pPr>
          </a:lstStyle>
          <a:p>
            <a:r>
              <a:rPr lang="en-US" b="1" spc="0">
                <a:latin typeface="United Sans Reg Medium" pitchFamily="2" charset="77"/>
              </a:rPr>
              <a:t>123</a:t>
            </a:r>
            <a:endParaRPr lang="en-US"/>
          </a:p>
        </p:txBody>
      </p:sp>
      <p:sp>
        <p:nvSpPr>
          <p:cNvPr id="23" name="Body Text">
            <a:extLst>
              <a:ext uri="{FF2B5EF4-FFF2-40B4-BE49-F238E27FC236}">
                <a16:creationId xmlns:a16="http://schemas.microsoft.com/office/drawing/2014/main" id="{BD416322-CF1A-F143-B2A9-844B608C50D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76589" y="3904222"/>
            <a:ext cx="5520170" cy="1238137"/>
          </a:xfrm>
        </p:spPr>
        <p:txBody>
          <a:bodyPr lIns="0" tIns="0" rIns="0" bIns="0">
            <a:noAutofit/>
          </a:bodyPr>
          <a:lstStyle>
            <a:lvl1pPr marL="0" marR="0" indent="0" algn="l" defTabSz="3779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984" b="0" i="0" normalizeH="0" baseline="0">
                <a:solidFill>
                  <a:schemeClr val="bg1"/>
                </a:solidFill>
                <a:latin typeface="Acumin Pro Medium" panose="020B0504020202020204" pitchFamily="34" charset="77"/>
              </a:defRPr>
            </a:lvl1pPr>
          </a:lstStyle>
          <a:p>
            <a:pPr lvl="0"/>
            <a:r>
              <a:rPr lang="en-US"/>
              <a:t>Fact or highlight. </a:t>
            </a:r>
            <a:r>
              <a:rPr lang="en-US" err="1"/>
              <a:t>Acumin</a:t>
            </a:r>
            <a:r>
              <a:rPr lang="en-US"/>
              <a:t> Pro Medium 24 pt. Keep it short with bite-size chunks of information.</a:t>
            </a:r>
          </a:p>
        </p:txBody>
      </p:sp>
      <p:pic>
        <p:nvPicPr>
          <p:cNvPr id="24" name="Gold Triangle">
            <a:extLst>
              <a:ext uri="{FF2B5EF4-FFF2-40B4-BE49-F238E27FC236}">
                <a16:creationId xmlns:a16="http://schemas.microsoft.com/office/drawing/2014/main" id="{4DC803D7-BDE8-2740-B36D-EB98236EB7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7946" y="0"/>
            <a:ext cx="1959504" cy="7562850"/>
          </a:xfrm>
          <a:prstGeom prst="rect">
            <a:avLst/>
          </a:prstGeom>
        </p:spPr>
      </p:pic>
      <p:sp>
        <p:nvSpPr>
          <p:cNvPr id="25" name="Date">
            <a:extLst>
              <a:ext uri="{FF2B5EF4-FFF2-40B4-BE49-F238E27FC236}">
                <a16:creationId xmlns:a16="http://schemas.microsoft.com/office/drawing/2014/main" id="{A7492D50-D618-9F40-B9F2-9B08441829B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93077" y="6839623"/>
            <a:ext cx="843381" cy="357265"/>
          </a:xfrm>
        </p:spPr>
        <p:txBody>
          <a:bodyPr/>
          <a:lstStyle>
            <a:lvl1pPr>
              <a:defRPr>
                <a:solidFill>
                  <a:schemeClr val="accent4">
                    <a:alpha val="70000"/>
                  </a:schemeClr>
                </a:solidFill>
              </a:defRPr>
            </a:lvl1pPr>
          </a:lstStyle>
          <a:p>
            <a:fld id="{049DC8E1-D369-0F48-9062-BB068AFD07CE}" type="datetime1">
              <a:rPr lang="en-US" smtClean="0"/>
              <a:pPr/>
              <a:t>9/15/2021</a:t>
            </a:fld>
            <a:endParaRPr lang="en-US"/>
          </a:p>
        </p:txBody>
      </p:sp>
      <p:cxnSp>
        <p:nvCxnSpPr>
          <p:cNvPr id="27" name="Line">
            <a:extLst>
              <a:ext uri="{FF2B5EF4-FFF2-40B4-BE49-F238E27FC236}">
                <a16:creationId xmlns:a16="http://schemas.microsoft.com/office/drawing/2014/main" id="{8F96F97C-D2D6-7949-BDC5-C0B91FB918BD}"/>
              </a:ext>
            </a:extLst>
          </p:cNvPr>
          <p:cNvCxnSpPr>
            <a:cxnSpLocks/>
          </p:cNvCxnSpPr>
          <p:nvPr/>
        </p:nvCxnSpPr>
        <p:spPr>
          <a:xfrm>
            <a:off x="9258051" y="6915043"/>
            <a:ext cx="0" cy="176467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Slide Number">
            <a:extLst>
              <a:ext uri="{FF2B5EF4-FFF2-40B4-BE49-F238E27FC236}">
                <a16:creationId xmlns:a16="http://schemas.microsoft.com/office/drawing/2014/main" id="{8E13B548-F076-CF46-A887-15D7D4869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62562" y="6816579"/>
            <a:ext cx="403098" cy="403352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8A7A6979-0714-4377-B894-6BE4C2D6E202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C4F3AE1-4AEC-488A-94E8-18544426495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11562" y="6766160"/>
            <a:ext cx="3569097" cy="504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9773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3960">
          <p15:clr>
            <a:srgbClr val="FBAE40"/>
          </p15:clr>
        </p15:guide>
        <p15:guide id="4" pos="5952">
          <p15:clr>
            <a:srgbClr val="FBAE40"/>
          </p15:clr>
        </p15:guide>
        <p15:guide id="5" pos="6848">
          <p15:clr>
            <a:srgbClr val="FBAE40"/>
          </p15:clr>
        </p15:guide>
        <p15:guide id="6" orient="horz" pos="4080">
          <p15:clr>
            <a:srgbClr val="FBAE40"/>
          </p15:clr>
        </p15:guide>
        <p15:guide id="7" orient="horz" pos="1008">
          <p15:clr>
            <a:srgbClr val="FBAE40"/>
          </p15:clr>
        </p15:guide>
        <p15:guide id="8" orient="horz" pos="1488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5809" y="1237717"/>
            <a:ext cx="8565833" cy="2632992"/>
          </a:xfrm>
        </p:spPr>
        <p:txBody>
          <a:bodyPr anchor="b"/>
          <a:lstStyle>
            <a:lvl1pPr algn="ctr">
              <a:defRPr sz="6613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59681" y="3972247"/>
            <a:ext cx="7558088" cy="1825938"/>
          </a:xfrm>
        </p:spPr>
        <p:txBody>
          <a:bodyPr/>
          <a:lstStyle>
            <a:lvl1pPr marL="0" indent="0" algn="ctr">
              <a:buNone/>
              <a:defRPr sz="2645"/>
            </a:lvl1pPr>
            <a:lvl2pPr marL="503880" indent="0" algn="ctr">
              <a:buNone/>
              <a:defRPr sz="2204"/>
            </a:lvl2pPr>
            <a:lvl3pPr marL="1007760" indent="0" algn="ctr">
              <a:buNone/>
              <a:defRPr sz="1984"/>
            </a:lvl3pPr>
            <a:lvl4pPr marL="1511640" indent="0" algn="ctr">
              <a:buNone/>
              <a:defRPr sz="1763"/>
            </a:lvl4pPr>
            <a:lvl5pPr marL="2015520" indent="0" algn="ctr">
              <a:buNone/>
              <a:defRPr sz="1763"/>
            </a:lvl5pPr>
            <a:lvl6pPr marL="2519401" indent="0" algn="ctr">
              <a:buNone/>
              <a:defRPr sz="1763"/>
            </a:lvl6pPr>
            <a:lvl7pPr marL="3023281" indent="0" algn="ctr">
              <a:buNone/>
              <a:defRPr sz="1763"/>
            </a:lvl7pPr>
            <a:lvl8pPr marL="3527161" indent="0" algn="ctr">
              <a:buNone/>
              <a:defRPr sz="1763"/>
            </a:lvl8pPr>
            <a:lvl9pPr marL="4031041" indent="0" algn="ctr">
              <a:buNone/>
              <a:defRPr sz="1763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1501 – Algorithms &amp; Data Structures 2 – Sherif Khattab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18D04-D3A8-6849-A0D9-BFE719217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82784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1501 – Algorithms &amp; Data Structures 2 – Sherif Khattab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18D04-D3A8-6849-A0D9-BFE719217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4660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6674" y="4859791"/>
            <a:ext cx="8565040" cy="1502406"/>
          </a:xfrm>
        </p:spPr>
        <p:txBody>
          <a:bodyPr anchor="t"/>
          <a:lstStyle>
            <a:lvl1pPr algn="l">
              <a:defRPr sz="4002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6674" y="3204920"/>
            <a:ext cx="8565040" cy="1654871"/>
          </a:xfrm>
        </p:spPr>
        <p:txBody>
          <a:bodyPr anchor="b"/>
          <a:lstStyle>
            <a:lvl1pPr marL="0" indent="0">
              <a:buNone/>
              <a:defRPr sz="2001"/>
            </a:lvl1pPr>
            <a:lvl2pPr marL="457436" indent="0">
              <a:buNone/>
              <a:defRPr sz="1801"/>
            </a:lvl2pPr>
            <a:lvl3pPr marL="914872" indent="0">
              <a:buNone/>
              <a:defRPr sz="1602"/>
            </a:lvl3pPr>
            <a:lvl4pPr marL="1372308" indent="0">
              <a:buNone/>
              <a:defRPr sz="1401"/>
            </a:lvl4pPr>
            <a:lvl5pPr marL="1829742" indent="0">
              <a:buNone/>
              <a:defRPr sz="1401"/>
            </a:lvl5pPr>
            <a:lvl6pPr marL="2287178" indent="0">
              <a:buNone/>
              <a:defRPr sz="1401"/>
            </a:lvl6pPr>
            <a:lvl7pPr marL="2744615" indent="0">
              <a:buNone/>
              <a:defRPr sz="1401"/>
            </a:lvl7pPr>
            <a:lvl8pPr marL="3202050" indent="0">
              <a:buNone/>
              <a:defRPr sz="1401"/>
            </a:lvl8pPr>
            <a:lvl9pPr marL="3659486" indent="0">
              <a:buNone/>
              <a:defRPr sz="140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1501 – Algorithms &amp; Data Structures 2 – Sherif Khattab</a:t>
            </a:r>
            <a:endParaRPr lang="en-GB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E4EA21D-08FA-4B20-A909-77DC443E8FB0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dt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28206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7576" y="1885463"/>
            <a:ext cx="8691801" cy="3145935"/>
          </a:xfrm>
        </p:spPr>
        <p:txBody>
          <a:bodyPr anchor="b"/>
          <a:lstStyle>
            <a:lvl1pPr>
              <a:defRPr sz="6613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576" y="5061159"/>
            <a:ext cx="8691801" cy="1654373"/>
          </a:xfrm>
        </p:spPr>
        <p:txBody>
          <a:bodyPr/>
          <a:lstStyle>
            <a:lvl1pPr marL="0" indent="0">
              <a:buNone/>
              <a:defRPr sz="2645">
                <a:solidFill>
                  <a:schemeClr val="tx1"/>
                </a:solidFill>
              </a:defRPr>
            </a:lvl1pPr>
            <a:lvl2pPr marL="503880" indent="0">
              <a:buNone/>
              <a:defRPr sz="2204">
                <a:solidFill>
                  <a:schemeClr val="tx1">
                    <a:tint val="75000"/>
                  </a:schemeClr>
                </a:solidFill>
              </a:defRPr>
            </a:lvl2pPr>
            <a:lvl3pPr marL="1007760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3pPr>
            <a:lvl4pPr marL="1511640" indent="0">
              <a:buNone/>
              <a:defRPr sz="1763">
                <a:solidFill>
                  <a:schemeClr val="tx1">
                    <a:tint val="75000"/>
                  </a:schemeClr>
                </a:solidFill>
              </a:defRPr>
            </a:lvl4pPr>
            <a:lvl5pPr marL="2015520" indent="0">
              <a:buNone/>
              <a:defRPr sz="1763">
                <a:solidFill>
                  <a:schemeClr val="tx1">
                    <a:tint val="75000"/>
                  </a:schemeClr>
                </a:solidFill>
              </a:defRPr>
            </a:lvl5pPr>
            <a:lvl6pPr marL="2519401" indent="0">
              <a:buNone/>
              <a:defRPr sz="1763">
                <a:solidFill>
                  <a:schemeClr val="tx1">
                    <a:tint val="75000"/>
                  </a:schemeClr>
                </a:solidFill>
              </a:defRPr>
            </a:lvl6pPr>
            <a:lvl7pPr marL="3023281" indent="0">
              <a:buNone/>
              <a:defRPr sz="1763">
                <a:solidFill>
                  <a:schemeClr val="tx1">
                    <a:tint val="75000"/>
                  </a:schemeClr>
                </a:solidFill>
              </a:defRPr>
            </a:lvl7pPr>
            <a:lvl8pPr marL="3527161" indent="0">
              <a:buNone/>
              <a:defRPr sz="1763">
                <a:solidFill>
                  <a:schemeClr val="tx1">
                    <a:tint val="75000"/>
                  </a:schemeClr>
                </a:solidFill>
              </a:defRPr>
            </a:lvl8pPr>
            <a:lvl9pPr marL="4031041" indent="0">
              <a:buNone/>
              <a:defRPr sz="176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1501 – Algorithms &amp; Data Structures 2 – Sherif Khattab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18D04-D3A8-6849-A0D9-BFE719217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26396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2825" y="2013259"/>
            <a:ext cx="4282916" cy="47985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01709" y="2013259"/>
            <a:ext cx="4282916" cy="47985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1501 – Algorithms &amp; Data Structures 2 – Sherif Khattab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18D04-D3A8-6849-A0D9-BFE719217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91610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4137" y="402654"/>
            <a:ext cx="8691801" cy="146180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4138" y="1853949"/>
            <a:ext cx="4263233" cy="908592"/>
          </a:xfrm>
        </p:spPr>
        <p:txBody>
          <a:bodyPr anchor="b"/>
          <a:lstStyle>
            <a:lvl1pPr marL="0" indent="0">
              <a:buNone/>
              <a:defRPr sz="2645" b="1"/>
            </a:lvl1pPr>
            <a:lvl2pPr marL="503880" indent="0">
              <a:buNone/>
              <a:defRPr sz="2204" b="1"/>
            </a:lvl2pPr>
            <a:lvl3pPr marL="1007760" indent="0">
              <a:buNone/>
              <a:defRPr sz="1984" b="1"/>
            </a:lvl3pPr>
            <a:lvl4pPr marL="1511640" indent="0">
              <a:buNone/>
              <a:defRPr sz="1763" b="1"/>
            </a:lvl4pPr>
            <a:lvl5pPr marL="2015520" indent="0">
              <a:buNone/>
              <a:defRPr sz="1763" b="1"/>
            </a:lvl5pPr>
            <a:lvl6pPr marL="2519401" indent="0">
              <a:buNone/>
              <a:defRPr sz="1763" b="1"/>
            </a:lvl6pPr>
            <a:lvl7pPr marL="3023281" indent="0">
              <a:buNone/>
              <a:defRPr sz="1763" b="1"/>
            </a:lvl7pPr>
            <a:lvl8pPr marL="3527161" indent="0">
              <a:buNone/>
              <a:defRPr sz="1763" b="1"/>
            </a:lvl8pPr>
            <a:lvl9pPr marL="4031041" indent="0">
              <a:buNone/>
              <a:defRPr sz="176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4138" y="2762541"/>
            <a:ext cx="4263233" cy="40632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01710" y="1853949"/>
            <a:ext cx="4284229" cy="908592"/>
          </a:xfrm>
        </p:spPr>
        <p:txBody>
          <a:bodyPr anchor="b"/>
          <a:lstStyle>
            <a:lvl1pPr marL="0" indent="0">
              <a:buNone/>
              <a:defRPr sz="2645" b="1"/>
            </a:lvl1pPr>
            <a:lvl2pPr marL="503880" indent="0">
              <a:buNone/>
              <a:defRPr sz="2204" b="1"/>
            </a:lvl2pPr>
            <a:lvl3pPr marL="1007760" indent="0">
              <a:buNone/>
              <a:defRPr sz="1984" b="1"/>
            </a:lvl3pPr>
            <a:lvl4pPr marL="1511640" indent="0">
              <a:buNone/>
              <a:defRPr sz="1763" b="1"/>
            </a:lvl4pPr>
            <a:lvl5pPr marL="2015520" indent="0">
              <a:buNone/>
              <a:defRPr sz="1763" b="1"/>
            </a:lvl5pPr>
            <a:lvl6pPr marL="2519401" indent="0">
              <a:buNone/>
              <a:defRPr sz="1763" b="1"/>
            </a:lvl6pPr>
            <a:lvl7pPr marL="3023281" indent="0">
              <a:buNone/>
              <a:defRPr sz="1763" b="1"/>
            </a:lvl7pPr>
            <a:lvl8pPr marL="3527161" indent="0">
              <a:buNone/>
              <a:defRPr sz="1763" b="1"/>
            </a:lvl8pPr>
            <a:lvl9pPr marL="4031041" indent="0">
              <a:buNone/>
              <a:defRPr sz="176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01710" y="2762541"/>
            <a:ext cx="4284229" cy="40632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1501 – Algorithms &amp; Data Structures 2 – Sherif Khattab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18D04-D3A8-6849-A0D9-BFE719217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09489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1501 – Algorithms &amp; Data Structures 2 – Sherif Khattab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18D04-D3A8-6849-A0D9-BFE719217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90037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1501 – Algorithms &amp; Data Structures 2 – Sherif Khattab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18D04-D3A8-6849-A0D9-BFE719217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96938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4137" y="504190"/>
            <a:ext cx="3250240" cy="1764665"/>
          </a:xfrm>
        </p:spPr>
        <p:txBody>
          <a:bodyPr anchor="b"/>
          <a:lstStyle>
            <a:lvl1pPr>
              <a:defRPr sz="3527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4229" y="1088912"/>
            <a:ext cx="5101709" cy="5374525"/>
          </a:xfrm>
        </p:spPr>
        <p:txBody>
          <a:bodyPr/>
          <a:lstStyle>
            <a:lvl1pPr>
              <a:defRPr sz="3527"/>
            </a:lvl1pPr>
            <a:lvl2pPr>
              <a:defRPr sz="3086"/>
            </a:lvl2pPr>
            <a:lvl3pPr>
              <a:defRPr sz="2645"/>
            </a:lvl3pPr>
            <a:lvl4pPr>
              <a:defRPr sz="2204"/>
            </a:lvl4pPr>
            <a:lvl5pPr>
              <a:defRPr sz="2204"/>
            </a:lvl5pPr>
            <a:lvl6pPr>
              <a:defRPr sz="2204"/>
            </a:lvl6pPr>
            <a:lvl7pPr>
              <a:defRPr sz="2204"/>
            </a:lvl7pPr>
            <a:lvl8pPr>
              <a:defRPr sz="2204"/>
            </a:lvl8pPr>
            <a:lvl9pPr>
              <a:defRPr sz="220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4137" y="2268855"/>
            <a:ext cx="3250240" cy="4203335"/>
          </a:xfrm>
        </p:spPr>
        <p:txBody>
          <a:bodyPr/>
          <a:lstStyle>
            <a:lvl1pPr marL="0" indent="0">
              <a:buNone/>
              <a:defRPr sz="1763"/>
            </a:lvl1pPr>
            <a:lvl2pPr marL="503880" indent="0">
              <a:buNone/>
              <a:defRPr sz="1543"/>
            </a:lvl2pPr>
            <a:lvl3pPr marL="1007760" indent="0">
              <a:buNone/>
              <a:defRPr sz="1323"/>
            </a:lvl3pPr>
            <a:lvl4pPr marL="1511640" indent="0">
              <a:buNone/>
              <a:defRPr sz="1102"/>
            </a:lvl4pPr>
            <a:lvl5pPr marL="2015520" indent="0">
              <a:buNone/>
              <a:defRPr sz="1102"/>
            </a:lvl5pPr>
            <a:lvl6pPr marL="2519401" indent="0">
              <a:buNone/>
              <a:defRPr sz="1102"/>
            </a:lvl6pPr>
            <a:lvl7pPr marL="3023281" indent="0">
              <a:buNone/>
              <a:defRPr sz="1102"/>
            </a:lvl7pPr>
            <a:lvl8pPr marL="3527161" indent="0">
              <a:buNone/>
              <a:defRPr sz="1102"/>
            </a:lvl8pPr>
            <a:lvl9pPr marL="4031041" indent="0">
              <a:buNone/>
              <a:defRPr sz="110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1501 – Algorithms &amp; Data Structures 2 – Sherif Khattab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18D04-D3A8-6849-A0D9-BFE719217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9155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4137" y="504190"/>
            <a:ext cx="3250240" cy="1764665"/>
          </a:xfrm>
        </p:spPr>
        <p:txBody>
          <a:bodyPr anchor="b"/>
          <a:lstStyle>
            <a:lvl1pPr>
              <a:defRPr sz="3527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84229" y="1088912"/>
            <a:ext cx="5101709" cy="5374525"/>
          </a:xfrm>
        </p:spPr>
        <p:txBody>
          <a:bodyPr anchor="t"/>
          <a:lstStyle>
            <a:lvl1pPr marL="0" indent="0">
              <a:buNone/>
              <a:defRPr sz="3527"/>
            </a:lvl1pPr>
            <a:lvl2pPr marL="503880" indent="0">
              <a:buNone/>
              <a:defRPr sz="3086"/>
            </a:lvl2pPr>
            <a:lvl3pPr marL="1007760" indent="0">
              <a:buNone/>
              <a:defRPr sz="2645"/>
            </a:lvl3pPr>
            <a:lvl4pPr marL="1511640" indent="0">
              <a:buNone/>
              <a:defRPr sz="2204"/>
            </a:lvl4pPr>
            <a:lvl5pPr marL="2015520" indent="0">
              <a:buNone/>
              <a:defRPr sz="2204"/>
            </a:lvl5pPr>
            <a:lvl6pPr marL="2519401" indent="0">
              <a:buNone/>
              <a:defRPr sz="2204"/>
            </a:lvl6pPr>
            <a:lvl7pPr marL="3023281" indent="0">
              <a:buNone/>
              <a:defRPr sz="2204"/>
            </a:lvl7pPr>
            <a:lvl8pPr marL="3527161" indent="0">
              <a:buNone/>
              <a:defRPr sz="2204"/>
            </a:lvl8pPr>
            <a:lvl9pPr marL="4031041" indent="0">
              <a:buNone/>
              <a:defRPr sz="2204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4137" y="2268855"/>
            <a:ext cx="3250240" cy="4203335"/>
          </a:xfrm>
        </p:spPr>
        <p:txBody>
          <a:bodyPr/>
          <a:lstStyle>
            <a:lvl1pPr marL="0" indent="0">
              <a:buNone/>
              <a:defRPr sz="1763"/>
            </a:lvl1pPr>
            <a:lvl2pPr marL="503880" indent="0">
              <a:buNone/>
              <a:defRPr sz="1543"/>
            </a:lvl2pPr>
            <a:lvl3pPr marL="1007760" indent="0">
              <a:buNone/>
              <a:defRPr sz="1323"/>
            </a:lvl3pPr>
            <a:lvl4pPr marL="1511640" indent="0">
              <a:buNone/>
              <a:defRPr sz="1102"/>
            </a:lvl4pPr>
            <a:lvl5pPr marL="2015520" indent="0">
              <a:buNone/>
              <a:defRPr sz="1102"/>
            </a:lvl5pPr>
            <a:lvl6pPr marL="2519401" indent="0">
              <a:buNone/>
              <a:defRPr sz="1102"/>
            </a:lvl6pPr>
            <a:lvl7pPr marL="3023281" indent="0">
              <a:buNone/>
              <a:defRPr sz="1102"/>
            </a:lvl7pPr>
            <a:lvl8pPr marL="3527161" indent="0">
              <a:buNone/>
              <a:defRPr sz="1102"/>
            </a:lvl8pPr>
            <a:lvl9pPr marL="4031041" indent="0">
              <a:buNone/>
              <a:defRPr sz="110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1501 – Algorithms &amp; Data Structures 2 – Sherif Khattab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18D04-D3A8-6849-A0D9-BFE719217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32078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1501 – Algorithms &amp; Data Structures 2 – Sherif Khattab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18D04-D3A8-6849-A0D9-BFE719217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69488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211676" y="402652"/>
            <a:ext cx="2172950" cy="6409166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92825" y="402652"/>
            <a:ext cx="6392882" cy="640916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1501 – Algorithms &amp; Data Structures 2 – Sherif Khattab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18D04-D3A8-6849-A0D9-BFE719217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87136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348899"/>
            <a:ext cx="10077451" cy="1621518"/>
          </a:xfrm>
          <a:solidFill>
            <a:srgbClr val="00246C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2412" y="4284874"/>
            <a:ext cx="7054215" cy="1932799"/>
          </a:xfrm>
        </p:spPr>
        <p:txBody>
          <a:bodyPr/>
          <a:lstStyle>
            <a:lvl1pPr marL="0" indent="0" algn="ctr">
              <a:buNone/>
              <a:defRPr/>
            </a:lvl1pPr>
            <a:lvl2pPr marL="457063" indent="0" algn="ctr">
              <a:buNone/>
              <a:defRPr/>
            </a:lvl2pPr>
            <a:lvl3pPr marL="914126" indent="0" algn="ctr">
              <a:buNone/>
              <a:defRPr/>
            </a:lvl3pPr>
            <a:lvl4pPr marL="1371189" indent="0" algn="ctr">
              <a:buNone/>
              <a:defRPr/>
            </a:lvl4pPr>
            <a:lvl5pPr marL="1828251" indent="0" algn="ctr">
              <a:buNone/>
              <a:defRPr/>
            </a:lvl5pPr>
            <a:lvl6pPr marL="2285314" indent="0" algn="ctr">
              <a:buNone/>
              <a:defRPr/>
            </a:lvl6pPr>
            <a:lvl7pPr marL="2742377" indent="0" algn="ctr">
              <a:buNone/>
              <a:defRPr/>
            </a:lvl7pPr>
            <a:lvl8pPr marL="3199440" indent="0" algn="ctr">
              <a:buNone/>
              <a:defRPr/>
            </a:lvl8pPr>
            <a:lvl9pPr marL="3656503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1501 – Algorithms &amp; Data Structures 2 – Sherif Khattab</a:t>
            </a:r>
            <a:endParaRPr lang="en-GB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1796A22-1B43-48CB-B54A-DABBAF976B10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dt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35163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218" y="-22234"/>
            <a:ext cx="10077450" cy="123877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3080" y="1143482"/>
            <a:ext cx="4442012" cy="5925451"/>
          </a:xfrm>
        </p:spPr>
        <p:txBody>
          <a:bodyPr/>
          <a:lstStyle>
            <a:lvl1pPr>
              <a:defRPr sz="2801"/>
            </a:lvl1pPr>
            <a:lvl2pPr>
              <a:defRPr sz="2401"/>
            </a:lvl2pPr>
            <a:lvl3pPr>
              <a:defRPr sz="2001"/>
            </a:lvl3pPr>
            <a:lvl4pPr>
              <a:defRPr sz="1801"/>
            </a:lvl4pPr>
            <a:lvl5pPr>
              <a:defRPr sz="1801"/>
            </a:lvl5pPr>
            <a:lvl6pPr>
              <a:defRPr sz="1801"/>
            </a:lvl6pPr>
            <a:lvl7pPr>
              <a:defRPr sz="1801"/>
            </a:lvl7pPr>
            <a:lvl8pPr>
              <a:defRPr sz="1801"/>
            </a:lvl8pPr>
            <a:lvl9pPr>
              <a:defRPr sz="180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7444" y="1143482"/>
            <a:ext cx="4443600" cy="5925451"/>
          </a:xfrm>
        </p:spPr>
        <p:txBody>
          <a:bodyPr/>
          <a:lstStyle>
            <a:lvl1pPr>
              <a:defRPr sz="2801"/>
            </a:lvl1pPr>
            <a:lvl2pPr>
              <a:defRPr sz="2401"/>
            </a:lvl2pPr>
            <a:lvl3pPr>
              <a:defRPr sz="2001"/>
            </a:lvl3pPr>
            <a:lvl4pPr>
              <a:defRPr sz="1801"/>
            </a:lvl4pPr>
            <a:lvl5pPr>
              <a:defRPr sz="1801"/>
            </a:lvl5pPr>
            <a:lvl6pPr>
              <a:defRPr sz="1801"/>
            </a:lvl6pPr>
            <a:lvl7pPr>
              <a:defRPr sz="1801"/>
            </a:lvl7pPr>
            <a:lvl8pPr>
              <a:defRPr sz="1801"/>
            </a:lvl8pPr>
            <a:lvl9pPr>
              <a:defRPr sz="180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1501 – Algorithms &amp; Data Structures 2 – Sherif Khattab</a:t>
            </a:r>
            <a:endParaRPr lang="en-GB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DC2BEF8-A553-48C6-93E0-9C8A3F11F740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dt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667900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2234"/>
            <a:ext cx="10093117" cy="736909"/>
          </a:xfrm>
          <a:solidFill>
            <a:srgbClr val="004F9E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14676"/>
            <a:ext cx="10093116" cy="6570245"/>
          </a:xfrm>
        </p:spPr>
        <p:txBody>
          <a:bodyPr>
            <a:normAutofit/>
          </a:bodyPr>
          <a:lstStyle>
            <a:lvl1pPr marL="457063" indent="-457063">
              <a:buFont typeface="Arial" charset="0"/>
              <a:buChar char="•"/>
              <a:defRPr/>
            </a:lvl1pPr>
            <a:lvl2pPr marL="914126" indent="-457063">
              <a:buFont typeface="Arial" charset="0"/>
              <a:buChar char="•"/>
              <a:defRPr/>
            </a:lvl2pPr>
            <a:lvl3pPr marL="1256923" indent="-342797">
              <a:buFont typeface="Arial" charset="0"/>
              <a:buChar char="•"/>
              <a:defRPr/>
            </a:lvl3pPr>
            <a:lvl4pPr marL="1713986" indent="-342797">
              <a:buFont typeface="Arial" charset="0"/>
              <a:buChar char="•"/>
              <a:defRPr/>
            </a:lvl4pPr>
            <a:lvl5pPr marL="2171048" indent="-342797">
              <a:buFont typeface="Arial" charset="0"/>
              <a:buChar char="•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idx="11"/>
          </p:nvPr>
        </p:nvSpPr>
        <p:spPr>
          <a:xfrm>
            <a:off x="2483556" y="7264047"/>
            <a:ext cx="5057421" cy="498684"/>
          </a:xfrm>
        </p:spPr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1501 – Algorithms &amp; Data Structures 2 – Sherif Khattab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idx="12"/>
          </p:nvPr>
        </p:nvSpPr>
        <p:spPr>
          <a:xfrm>
            <a:off x="7714407" y="7312147"/>
            <a:ext cx="2315433" cy="501861"/>
          </a:xfrm>
        </p:spPr>
        <p:txBody>
          <a:bodyPr/>
          <a:lstStyle/>
          <a:p>
            <a:fld id="{65E435D9-63B0-4660-8D04-E83F5E2CA2AE}" type="slidenum">
              <a:rPr lang="en-GB" altLang="en-US" smtClean="0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6183761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666" y="303343"/>
            <a:ext cx="9069706" cy="125941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4666" y="1692987"/>
            <a:ext cx="4451536" cy="705145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436" indent="0">
              <a:buNone/>
              <a:defRPr sz="2001" b="1"/>
            </a:lvl2pPr>
            <a:lvl3pPr marL="914872" indent="0">
              <a:buNone/>
              <a:defRPr sz="1801" b="1"/>
            </a:lvl3pPr>
            <a:lvl4pPr marL="1372308" indent="0">
              <a:buNone/>
              <a:defRPr sz="1602" b="1"/>
            </a:lvl4pPr>
            <a:lvl5pPr marL="1829742" indent="0">
              <a:buNone/>
              <a:defRPr sz="1602" b="1"/>
            </a:lvl5pPr>
            <a:lvl6pPr marL="2287178" indent="0">
              <a:buNone/>
              <a:defRPr sz="1602" b="1"/>
            </a:lvl6pPr>
            <a:lvl7pPr marL="2744615" indent="0">
              <a:buNone/>
              <a:defRPr sz="1602" b="1"/>
            </a:lvl7pPr>
            <a:lvl8pPr marL="3202050" indent="0">
              <a:buNone/>
              <a:defRPr sz="1602" b="1"/>
            </a:lvl8pPr>
            <a:lvl9pPr marL="3659486" indent="0">
              <a:buNone/>
              <a:defRPr sz="160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4666" y="2398133"/>
            <a:ext cx="4451536" cy="4357930"/>
          </a:xfrm>
        </p:spPr>
        <p:txBody>
          <a:bodyPr/>
          <a:lstStyle>
            <a:lvl1pPr>
              <a:defRPr sz="2401"/>
            </a:lvl1pPr>
            <a:lvl2pPr>
              <a:defRPr sz="2001"/>
            </a:lvl2pPr>
            <a:lvl3pPr>
              <a:defRPr sz="1801"/>
            </a:lvl3pPr>
            <a:lvl4pPr>
              <a:defRPr sz="1602"/>
            </a:lvl4pPr>
            <a:lvl5pPr>
              <a:defRPr sz="1602"/>
            </a:lvl5pPr>
            <a:lvl6pPr>
              <a:defRPr sz="1602"/>
            </a:lvl6pPr>
            <a:lvl7pPr>
              <a:defRPr sz="1602"/>
            </a:lvl7pPr>
            <a:lvl8pPr>
              <a:defRPr sz="1602"/>
            </a:lvl8pPr>
            <a:lvl9pPr>
              <a:defRPr sz="1602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19662" y="1692987"/>
            <a:ext cx="4454710" cy="705145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436" indent="0">
              <a:buNone/>
              <a:defRPr sz="2001" b="1"/>
            </a:lvl2pPr>
            <a:lvl3pPr marL="914872" indent="0">
              <a:buNone/>
              <a:defRPr sz="1801" b="1"/>
            </a:lvl3pPr>
            <a:lvl4pPr marL="1372308" indent="0">
              <a:buNone/>
              <a:defRPr sz="1602" b="1"/>
            </a:lvl4pPr>
            <a:lvl5pPr marL="1829742" indent="0">
              <a:buNone/>
              <a:defRPr sz="1602" b="1"/>
            </a:lvl5pPr>
            <a:lvl6pPr marL="2287178" indent="0">
              <a:buNone/>
              <a:defRPr sz="1602" b="1"/>
            </a:lvl6pPr>
            <a:lvl7pPr marL="2744615" indent="0">
              <a:buNone/>
              <a:defRPr sz="1602" b="1"/>
            </a:lvl7pPr>
            <a:lvl8pPr marL="3202050" indent="0">
              <a:buNone/>
              <a:defRPr sz="1602" b="1"/>
            </a:lvl8pPr>
            <a:lvl9pPr marL="3659486" indent="0">
              <a:buNone/>
              <a:defRPr sz="160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19662" y="2398133"/>
            <a:ext cx="4454710" cy="4357930"/>
          </a:xfrm>
        </p:spPr>
        <p:txBody>
          <a:bodyPr/>
          <a:lstStyle>
            <a:lvl1pPr>
              <a:defRPr sz="2401"/>
            </a:lvl1pPr>
            <a:lvl2pPr>
              <a:defRPr sz="2001"/>
            </a:lvl2pPr>
            <a:lvl3pPr>
              <a:defRPr sz="1801"/>
            </a:lvl3pPr>
            <a:lvl4pPr>
              <a:defRPr sz="1602"/>
            </a:lvl4pPr>
            <a:lvl5pPr>
              <a:defRPr sz="1602"/>
            </a:lvl5pPr>
            <a:lvl6pPr>
              <a:defRPr sz="1602"/>
            </a:lvl6pPr>
            <a:lvl7pPr>
              <a:defRPr sz="1602"/>
            </a:lvl7pPr>
            <a:lvl8pPr>
              <a:defRPr sz="1602"/>
            </a:lvl8pPr>
            <a:lvl9pPr>
              <a:defRPr sz="1602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3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1501 – Algorithms &amp; Data Structures 2 – Sherif Khattab</a:t>
            </a:r>
            <a:endParaRPr lang="en-GB"/>
          </a:p>
        </p:txBody>
      </p:sp>
      <p:sp>
        <p:nvSpPr>
          <p:cNvPr id="8" name="Rectangle 4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2E0E16C-10EA-4868-85C0-9851296F36DD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9" name="Rectangle 8"/>
          <p:cNvSpPr>
            <a:spLocks noGrp="1" noChangeArrowheads="1"/>
          </p:cNvSpPr>
          <p:nvPr>
            <p:ph type="dt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56369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1501 – Algorithms &amp; Data Structures 2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10507634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9824" y="168064"/>
            <a:ext cx="9069706" cy="1540580"/>
          </a:xfrm>
        </p:spPr>
        <p:txBody>
          <a:bodyPr/>
          <a:lstStyle>
            <a:lvl1pPr>
              <a:defRPr sz="4852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699824" y="1890712"/>
            <a:ext cx="9069706" cy="4991132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755809" y="7160201"/>
            <a:ext cx="8873754" cy="402652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1501 – Algorithms &amp; Data Structures 2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34791518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5685" y="5588106"/>
            <a:ext cx="8257910" cy="1078406"/>
          </a:xfrm>
        </p:spPr>
        <p:txBody>
          <a:bodyPr/>
          <a:lstStyle>
            <a:lvl1pPr marL="0" indent="0" algn="ctr">
              <a:buNone/>
              <a:defRPr sz="264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1501 – Algorithms &amp; Data Structures 2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15151809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5685" y="5588106"/>
            <a:ext cx="8257910" cy="1078406"/>
          </a:xfrm>
        </p:spPr>
        <p:txBody>
          <a:bodyPr/>
          <a:lstStyle>
            <a:lvl1pPr marL="0" indent="0" algn="ctr">
              <a:buNone/>
              <a:defRPr sz="264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1501 – Algorithms &amp; Data Structures 2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42673239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40.xml"/><Relationship Id="rId1" Type="http://schemas.openxmlformats.org/officeDocument/2006/relationships/slideLayout" Target="../slideLayouts/slideLayout3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1" y="2"/>
            <a:ext cx="10077450" cy="686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title text format</a:t>
            </a: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-1" y="724205"/>
            <a:ext cx="10077450" cy="65607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outline text format</a:t>
            </a:r>
          </a:p>
          <a:p>
            <a:pPr lvl="1"/>
            <a:r>
              <a:rPr lang="en-GB" altLang="en-US"/>
              <a:t>Second Outline Level</a:t>
            </a:r>
          </a:p>
          <a:p>
            <a:pPr lvl="2"/>
            <a:r>
              <a:rPr lang="en-GB" altLang="en-US"/>
              <a:t>Third Outline Level</a:t>
            </a:r>
          </a:p>
          <a:p>
            <a:pPr lvl="3"/>
            <a:r>
              <a:rPr lang="en-GB" altLang="en-US"/>
              <a:t>Fourth Outline Level</a:t>
            </a:r>
          </a:p>
          <a:p>
            <a:pPr lvl="4"/>
            <a:r>
              <a:rPr lang="en-GB" altLang="en-US"/>
              <a:t>Fifth Outline Level</a:t>
            </a:r>
          </a:p>
          <a:p>
            <a:pPr lvl="4"/>
            <a:r>
              <a:rPr lang="en-GB" altLang="en-US"/>
              <a:t>Sixth Outline Level</a:t>
            </a:r>
          </a:p>
          <a:p>
            <a:pPr lvl="4"/>
            <a:r>
              <a:rPr lang="en-GB" altLang="en-US"/>
              <a:t>Seventh Outline Level</a:t>
            </a:r>
          </a:p>
          <a:p>
            <a:pPr lvl="4"/>
            <a:r>
              <a:rPr lang="en-GB" altLang="en-US"/>
              <a:t>Eighth Outline Level</a:t>
            </a:r>
          </a:p>
          <a:p>
            <a:pPr lvl="4"/>
            <a:r>
              <a:rPr lang="en-GB" altLang="en-US"/>
              <a:t>Ninth Outline Level</a:t>
            </a:r>
          </a:p>
        </p:txBody>
      </p:sp>
      <p:sp>
        <p:nvSpPr>
          <p:cNvPr id="2" name="Rectangle 3"/>
          <p:cNvSpPr>
            <a:spLocks noGrp="1" noChangeArrowheads="1"/>
          </p:cNvSpPr>
          <p:nvPr>
            <p:ph type="ftr"/>
          </p:nvPr>
        </p:nvSpPr>
        <p:spPr bwMode="auto">
          <a:xfrm>
            <a:off x="2807404" y="7329391"/>
            <a:ext cx="4607060" cy="498684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ctr">
              <a:lnSpc>
                <a:spcPct val="96000"/>
              </a:lnSpc>
              <a:buFont typeface="Times New Roman" pitchFamily="16" charset="0"/>
              <a:buNone/>
              <a:tabLst>
                <a:tab pos="0" algn="l"/>
                <a:tab pos="457436" algn="l"/>
                <a:tab pos="914872" algn="l"/>
                <a:tab pos="1372308" algn="l"/>
                <a:tab pos="1829742" algn="l"/>
                <a:tab pos="2287178" algn="l"/>
                <a:tab pos="2744615" algn="l"/>
                <a:tab pos="3202050" algn="l"/>
                <a:tab pos="3659486" algn="l"/>
                <a:tab pos="4116923" algn="l"/>
                <a:tab pos="4574357" algn="l"/>
                <a:tab pos="5031793" algn="l"/>
                <a:tab pos="5489228" algn="l"/>
                <a:tab pos="5946665" algn="l"/>
                <a:tab pos="6404101" algn="l"/>
                <a:tab pos="6861536" algn="l"/>
                <a:tab pos="7318971" algn="l"/>
                <a:tab pos="7776408" algn="l"/>
                <a:tab pos="8233843" algn="l"/>
                <a:tab pos="8691279" algn="l"/>
                <a:tab pos="9148715" algn="l"/>
              </a:tabLst>
              <a:defRPr sz="1401" smtClean="0">
                <a:solidFill>
                  <a:srgbClr val="000000"/>
                </a:solidFill>
                <a:latin typeface="Times New Roman" pitchFamily="16" charset="0"/>
                <a:cs typeface="Arial" charset="0"/>
              </a:defRPr>
            </a:lvl1pPr>
          </a:lstStyle>
          <a:p>
            <a:pPr>
              <a:defRPr/>
            </a:pPr>
            <a:r>
              <a:rPr lang="en-US">
                <a:latin typeface="+mn-lt"/>
              </a:rPr>
              <a:t>CS 1501 – Algorithms &amp; Data Structures 2 – Sherif Khattab</a:t>
            </a:r>
            <a:endParaRPr lang="en-GB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sldNum"/>
          </p:nvPr>
        </p:nvSpPr>
        <p:spPr bwMode="auto">
          <a:xfrm>
            <a:off x="7714408" y="7323039"/>
            <a:ext cx="2315432" cy="501861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6000"/>
              </a:lnSpc>
              <a:defRPr sz="1401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</a:lstStyle>
          <a:p>
            <a:fld id="{65E435D9-63B0-4660-8D04-E83F5E2CA2AE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1032" name="Rectangle 8"/>
          <p:cNvSpPr>
            <a:spLocks noGrp="1" noChangeArrowheads="1"/>
          </p:cNvSpPr>
          <p:nvPr>
            <p:ph type="dt"/>
          </p:nvPr>
        </p:nvSpPr>
        <p:spPr bwMode="auto">
          <a:xfrm>
            <a:off x="19044" y="7361154"/>
            <a:ext cx="2315434" cy="501861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84000"/>
              </a:lnSpc>
              <a:buFont typeface="Times New Roman" pitchFamily="16" charset="0"/>
              <a:buNone/>
              <a:tabLst>
                <a:tab pos="0" algn="l"/>
                <a:tab pos="457436" algn="l"/>
                <a:tab pos="914872" algn="l"/>
                <a:tab pos="1372308" algn="l"/>
                <a:tab pos="1829742" algn="l"/>
                <a:tab pos="2287178" algn="l"/>
                <a:tab pos="2744615" algn="l"/>
                <a:tab pos="3202050" algn="l"/>
                <a:tab pos="3659486" algn="l"/>
                <a:tab pos="4116923" algn="l"/>
                <a:tab pos="4574357" algn="l"/>
                <a:tab pos="5031793" algn="l"/>
                <a:tab pos="5489228" algn="l"/>
                <a:tab pos="5946665" algn="l"/>
                <a:tab pos="6404101" algn="l"/>
                <a:tab pos="6861536" algn="l"/>
                <a:tab pos="7318971" algn="l"/>
                <a:tab pos="7776408" algn="l"/>
                <a:tab pos="8233843" algn="l"/>
                <a:tab pos="8691279" algn="l"/>
                <a:tab pos="9148715" algn="l"/>
              </a:tabLst>
              <a:defRPr sz="1401" smtClean="0">
                <a:solidFill>
                  <a:srgbClr val="000000"/>
                </a:solidFill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66780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714" r:id="rId27"/>
  </p:sldLayoutIdLst>
  <p:hf hdr="0" dt="0"/>
  <p:txStyles>
    <p:titleStyle>
      <a:lvl1pPr algn="ctr" defTabSz="457436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2">
          <a:solidFill>
            <a:srgbClr val="000000"/>
          </a:solidFill>
          <a:latin typeface="+mj-lt"/>
          <a:ea typeface="+mj-ea"/>
          <a:cs typeface="+mj-cs"/>
        </a:defRPr>
      </a:lvl1pPr>
      <a:lvl2pPr algn="l" defTabSz="457436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2">
          <a:solidFill>
            <a:srgbClr val="000000"/>
          </a:solidFill>
          <a:latin typeface="Arial" charset="0"/>
          <a:cs typeface="Arial" charset="0"/>
        </a:defRPr>
      </a:lvl2pPr>
      <a:lvl3pPr algn="l" defTabSz="457436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2">
          <a:solidFill>
            <a:srgbClr val="000000"/>
          </a:solidFill>
          <a:latin typeface="Arial" charset="0"/>
          <a:cs typeface="Arial" charset="0"/>
        </a:defRPr>
      </a:lvl3pPr>
      <a:lvl4pPr algn="l" defTabSz="457436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2">
          <a:solidFill>
            <a:srgbClr val="000000"/>
          </a:solidFill>
          <a:latin typeface="Arial" charset="0"/>
          <a:cs typeface="Arial" charset="0"/>
        </a:defRPr>
      </a:lvl4pPr>
      <a:lvl5pPr algn="l" defTabSz="457436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2">
          <a:solidFill>
            <a:srgbClr val="000000"/>
          </a:solidFill>
          <a:latin typeface="Arial" charset="0"/>
          <a:cs typeface="Arial" charset="0"/>
        </a:defRPr>
      </a:lvl5pPr>
      <a:lvl6pPr marL="2515896" indent="-228718" algn="l" defTabSz="457436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2">
          <a:solidFill>
            <a:srgbClr val="000000"/>
          </a:solidFill>
          <a:latin typeface="Arial" charset="0"/>
          <a:cs typeface="Arial" charset="0"/>
        </a:defRPr>
      </a:lvl6pPr>
      <a:lvl7pPr marL="2973332" indent="-228718" algn="l" defTabSz="457436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2">
          <a:solidFill>
            <a:srgbClr val="000000"/>
          </a:solidFill>
          <a:latin typeface="Arial" charset="0"/>
          <a:cs typeface="Arial" charset="0"/>
        </a:defRPr>
      </a:lvl7pPr>
      <a:lvl8pPr marL="3430769" indent="-228718" algn="l" defTabSz="457436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2">
          <a:solidFill>
            <a:srgbClr val="000000"/>
          </a:solidFill>
          <a:latin typeface="Arial" charset="0"/>
          <a:cs typeface="Arial" charset="0"/>
        </a:defRPr>
      </a:lvl8pPr>
      <a:lvl9pPr marL="3888204" indent="-228718" algn="l" defTabSz="457436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2">
          <a:solidFill>
            <a:srgbClr val="000000"/>
          </a:solidFill>
          <a:latin typeface="Arial" charset="0"/>
          <a:cs typeface="Arial" charset="0"/>
        </a:defRPr>
      </a:lvl9pPr>
    </p:titleStyle>
    <p:bodyStyle>
      <a:lvl1pPr marL="343077" indent="-343077" algn="l" defTabSz="457436" rtl="0" eaLnBrk="0" fontAlgn="base" hangingPunct="0">
        <a:spcBef>
          <a:spcPct val="0"/>
        </a:spcBef>
        <a:spcAft>
          <a:spcPts val="1426"/>
        </a:spcAft>
        <a:buClr>
          <a:srgbClr val="000000"/>
        </a:buClr>
        <a:buSzPct val="100000"/>
        <a:buFont typeface="Times New Roman" panose="02020603050405020304" pitchFamily="18" charset="0"/>
        <a:defRPr sz="3202">
          <a:solidFill>
            <a:srgbClr val="000000"/>
          </a:solidFill>
          <a:latin typeface="+mn-lt"/>
          <a:ea typeface="+mn-ea"/>
          <a:cs typeface="+mn-cs"/>
        </a:defRPr>
      </a:lvl1pPr>
      <a:lvl2pPr marL="743333" indent="-285897" algn="l" defTabSz="457436" rtl="0" eaLnBrk="0" fontAlgn="base" hangingPunct="0">
        <a:spcBef>
          <a:spcPct val="0"/>
        </a:spcBef>
        <a:spcAft>
          <a:spcPts val="1138"/>
        </a:spcAft>
        <a:buClr>
          <a:srgbClr val="000000"/>
        </a:buClr>
        <a:buSzPct val="100000"/>
        <a:buFont typeface="Times New Roman" panose="02020603050405020304" pitchFamily="18" charset="0"/>
        <a:defRPr sz="2801">
          <a:solidFill>
            <a:srgbClr val="000000"/>
          </a:solidFill>
          <a:latin typeface="+mn-lt"/>
          <a:cs typeface="+mn-cs"/>
        </a:defRPr>
      </a:lvl2pPr>
      <a:lvl3pPr marL="1143590" indent="-228718" algn="l" defTabSz="457436" rtl="0" eaLnBrk="0" fontAlgn="base" hangingPunct="0">
        <a:spcBef>
          <a:spcPct val="0"/>
        </a:spcBef>
        <a:spcAft>
          <a:spcPts val="850"/>
        </a:spcAft>
        <a:buClr>
          <a:srgbClr val="000000"/>
        </a:buClr>
        <a:buSzPct val="100000"/>
        <a:buFont typeface="Times New Roman" panose="02020603050405020304" pitchFamily="18" charset="0"/>
        <a:defRPr sz="2401">
          <a:solidFill>
            <a:srgbClr val="000000"/>
          </a:solidFill>
          <a:latin typeface="+mn-lt"/>
          <a:cs typeface="+mn-cs"/>
        </a:defRPr>
      </a:lvl3pPr>
      <a:lvl4pPr marL="1601024" indent="-228718" algn="l" defTabSz="457436" rtl="0" eaLnBrk="0" fontAlgn="base" hangingPunct="0">
        <a:spcBef>
          <a:spcPct val="0"/>
        </a:spcBef>
        <a:spcAft>
          <a:spcPts val="576"/>
        </a:spcAft>
        <a:buClr>
          <a:srgbClr val="000000"/>
        </a:buClr>
        <a:buSzPct val="100000"/>
        <a:buFont typeface="Times New Roman" panose="02020603050405020304" pitchFamily="18" charset="0"/>
        <a:defRPr sz="2001">
          <a:solidFill>
            <a:srgbClr val="000000"/>
          </a:solidFill>
          <a:latin typeface="+mn-lt"/>
          <a:cs typeface="+mn-cs"/>
        </a:defRPr>
      </a:lvl4pPr>
      <a:lvl5pPr marL="2058461" indent="-228718" algn="l" defTabSz="457436" rtl="0" eaLnBrk="0" fontAlgn="base" hangingPunct="0">
        <a:spcBef>
          <a:spcPct val="0"/>
        </a:spcBef>
        <a:spcAft>
          <a:spcPts val="287"/>
        </a:spcAft>
        <a:buClr>
          <a:srgbClr val="000000"/>
        </a:buClr>
        <a:buSzPct val="100000"/>
        <a:buFont typeface="Times New Roman" panose="02020603050405020304" pitchFamily="18" charset="0"/>
        <a:defRPr sz="2001">
          <a:solidFill>
            <a:srgbClr val="000000"/>
          </a:solidFill>
          <a:latin typeface="+mn-lt"/>
          <a:cs typeface="+mn-cs"/>
        </a:defRPr>
      </a:lvl5pPr>
      <a:lvl6pPr marL="2515896" indent="-228718" algn="l" defTabSz="457436" rtl="0" fontAlgn="base" hangingPunct="0">
        <a:lnSpc>
          <a:spcPct val="69000"/>
        </a:lnSpc>
        <a:spcBef>
          <a:spcPct val="0"/>
        </a:spcBef>
        <a:spcAft>
          <a:spcPts val="287"/>
        </a:spcAft>
        <a:buClr>
          <a:srgbClr val="000000"/>
        </a:buClr>
        <a:buSzPct val="100000"/>
        <a:buFont typeface="Times New Roman" pitchFamily="16" charset="0"/>
        <a:defRPr sz="2001">
          <a:solidFill>
            <a:srgbClr val="000000"/>
          </a:solidFill>
          <a:latin typeface="+mn-lt"/>
          <a:cs typeface="+mn-cs"/>
        </a:defRPr>
      </a:lvl6pPr>
      <a:lvl7pPr marL="2973332" indent="-228718" algn="l" defTabSz="457436" rtl="0" fontAlgn="base" hangingPunct="0">
        <a:lnSpc>
          <a:spcPct val="69000"/>
        </a:lnSpc>
        <a:spcBef>
          <a:spcPct val="0"/>
        </a:spcBef>
        <a:spcAft>
          <a:spcPts val="287"/>
        </a:spcAft>
        <a:buClr>
          <a:srgbClr val="000000"/>
        </a:buClr>
        <a:buSzPct val="100000"/>
        <a:buFont typeface="Times New Roman" pitchFamily="16" charset="0"/>
        <a:defRPr sz="2001">
          <a:solidFill>
            <a:srgbClr val="000000"/>
          </a:solidFill>
          <a:latin typeface="+mn-lt"/>
          <a:cs typeface="+mn-cs"/>
        </a:defRPr>
      </a:lvl7pPr>
      <a:lvl8pPr marL="3430769" indent="-228718" algn="l" defTabSz="457436" rtl="0" fontAlgn="base" hangingPunct="0">
        <a:lnSpc>
          <a:spcPct val="69000"/>
        </a:lnSpc>
        <a:spcBef>
          <a:spcPct val="0"/>
        </a:spcBef>
        <a:spcAft>
          <a:spcPts val="287"/>
        </a:spcAft>
        <a:buClr>
          <a:srgbClr val="000000"/>
        </a:buClr>
        <a:buSzPct val="100000"/>
        <a:buFont typeface="Times New Roman" pitchFamily="16" charset="0"/>
        <a:defRPr sz="2001">
          <a:solidFill>
            <a:srgbClr val="000000"/>
          </a:solidFill>
          <a:latin typeface="+mn-lt"/>
          <a:cs typeface="+mn-cs"/>
        </a:defRPr>
      </a:lvl8pPr>
      <a:lvl9pPr marL="3888204" indent="-228718" algn="l" defTabSz="457436" rtl="0" fontAlgn="base" hangingPunct="0">
        <a:lnSpc>
          <a:spcPct val="69000"/>
        </a:lnSpc>
        <a:spcBef>
          <a:spcPct val="0"/>
        </a:spcBef>
        <a:spcAft>
          <a:spcPts val="287"/>
        </a:spcAft>
        <a:buClr>
          <a:srgbClr val="000000"/>
        </a:buClr>
        <a:buSzPct val="100000"/>
        <a:buFont typeface="Times New Roman" pitchFamily="16" charset="0"/>
        <a:defRPr sz="2001">
          <a:solidFill>
            <a:srgbClr val="000000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87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1pPr>
      <a:lvl2pPr marL="457436" algn="l" defTabSz="91487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2pPr>
      <a:lvl3pPr marL="914872" algn="l" defTabSz="91487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3pPr>
      <a:lvl4pPr marL="1372308" algn="l" defTabSz="91487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1829742" algn="l" defTabSz="91487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287178" algn="l" defTabSz="91487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744615" algn="l" defTabSz="91487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202050" algn="l" defTabSz="91487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659486" algn="l" defTabSz="91487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92825" y="402654"/>
            <a:ext cx="8691801" cy="14618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2825" y="2013259"/>
            <a:ext cx="8691801" cy="47985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92825" y="7009643"/>
            <a:ext cx="2267426" cy="4026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38156" y="7009643"/>
            <a:ext cx="3401139" cy="4026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>
                <a:latin typeface="+mn-lt"/>
              </a:rPr>
              <a:t>CS 1501 – Algorithms &amp; Data Structures 2 – Sherif Khattab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17199" y="7009643"/>
            <a:ext cx="2267426" cy="4026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E435D9-63B0-4660-8D04-E83F5E2CA2AE}" type="slidenum">
              <a:rPr lang="en-GB" altLang="en-US" smtClean="0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8872768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</p:sldLayoutIdLst>
  <p:hf hdr="0" dt="0"/>
  <p:txStyles>
    <p:titleStyle>
      <a:lvl1pPr algn="l" defTabSz="1007760" rtl="0" eaLnBrk="1" latinLnBrk="0" hangingPunct="1">
        <a:lnSpc>
          <a:spcPct val="90000"/>
        </a:lnSpc>
        <a:spcBef>
          <a:spcPct val="0"/>
        </a:spcBef>
        <a:buNone/>
        <a:defRPr sz="484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1940" indent="-251940" algn="l" defTabSz="1007760" rtl="0" eaLnBrk="1" latinLnBrk="0" hangingPunct="1">
        <a:lnSpc>
          <a:spcPct val="90000"/>
        </a:lnSpc>
        <a:spcBef>
          <a:spcPts val="1102"/>
        </a:spcBef>
        <a:buFont typeface="Arial" panose="020B0604020202020204" pitchFamily="34" charset="0"/>
        <a:buChar char="•"/>
        <a:defRPr sz="3086" kern="1200">
          <a:solidFill>
            <a:schemeClr val="tx1"/>
          </a:solidFill>
          <a:latin typeface="+mn-lt"/>
          <a:ea typeface="+mn-ea"/>
          <a:cs typeface="+mn-cs"/>
        </a:defRPr>
      </a:lvl1pPr>
      <a:lvl2pPr marL="755820" indent="-251940" algn="l" defTabSz="1007760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645" kern="1200">
          <a:solidFill>
            <a:schemeClr val="tx1"/>
          </a:solidFill>
          <a:latin typeface="+mn-lt"/>
          <a:ea typeface="+mn-ea"/>
          <a:cs typeface="+mn-cs"/>
        </a:defRPr>
      </a:lvl2pPr>
      <a:lvl3pPr marL="1259700" indent="-251940" algn="l" defTabSz="1007760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204" kern="1200">
          <a:solidFill>
            <a:schemeClr val="tx1"/>
          </a:solidFill>
          <a:latin typeface="+mn-lt"/>
          <a:ea typeface="+mn-ea"/>
          <a:cs typeface="+mn-cs"/>
        </a:defRPr>
      </a:lvl3pPr>
      <a:lvl4pPr marL="1763580" indent="-251940" algn="l" defTabSz="1007760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267461" indent="-251940" algn="l" defTabSz="1007760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771341" indent="-251940" algn="l" defTabSz="1007760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275221" indent="-251940" algn="l" defTabSz="1007760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779101" indent="-251940" algn="l" defTabSz="1007760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282981" indent="-251940" algn="l" defTabSz="1007760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7760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880" algn="l" defTabSz="1007760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760" algn="l" defTabSz="1007760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640" algn="l" defTabSz="1007760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520" algn="l" defTabSz="1007760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401" algn="l" defTabSz="1007760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281" algn="l" defTabSz="1007760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161" algn="l" defTabSz="1007760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041" algn="l" defTabSz="1007760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10077450" cy="686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title text format</a:t>
            </a: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0" y="724205"/>
            <a:ext cx="10077450" cy="65607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outline text format</a:t>
            </a:r>
          </a:p>
          <a:p>
            <a:pPr lvl="1"/>
            <a:r>
              <a:rPr lang="en-GB" altLang="en-US"/>
              <a:t>Second Outline Level</a:t>
            </a:r>
          </a:p>
          <a:p>
            <a:pPr lvl="2"/>
            <a:r>
              <a:rPr lang="en-GB" altLang="en-US"/>
              <a:t>Third Outline Level</a:t>
            </a:r>
          </a:p>
          <a:p>
            <a:pPr lvl="3"/>
            <a:r>
              <a:rPr lang="en-GB" altLang="en-US"/>
              <a:t>Fourth Outline Level</a:t>
            </a:r>
          </a:p>
          <a:p>
            <a:pPr lvl="4"/>
            <a:r>
              <a:rPr lang="en-GB" altLang="en-US"/>
              <a:t>Fifth Outline Level</a:t>
            </a:r>
          </a:p>
          <a:p>
            <a:pPr lvl="4"/>
            <a:r>
              <a:rPr lang="en-GB" altLang="en-US"/>
              <a:t>Sixth Outline Level</a:t>
            </a:r>
          </a:p>
          <a:p>
            <a:pPr lvl="4"/>
            <a:r>
              <a:rPr lang="en-GB" altLang="en-US"/>
              <a:t>Seventh Outline Level</a:t>
            </a:r>
          </a:p>
          <a:p>
            <a:pPr lvl="4"/>
            <a:r>
              <a:rPr lang="en-GB" altLang="en-US"/>
              <a:t>Eighth Outline Level</a:t>
            </a:r>
          </a:p>
          <a:p>
            <a:pPr lvl="4"/>
            <a:r>
              <a:rPr lang="en-GB" altLang="en-US"/>
              <a:t>Ninth Outline Level</a:t>
            </a:r>
          </a:p>
        </p:txBody>
      </p:sp>
      <p:sp>
        <p:nvSpPr>
          <p:cNvPr id="2" name="Rectangle 3"/>
          <p:cNvSpPr>
            <a:spLocks noGrp="1" noChangeArrowheads="1"/>
          </p:cNvSpPr>
          <p:nvPr>
            <p:ph type="ftr"/>
          </p:nvPr>
        </p:nvSpPr>
        <p:spPr bwMode="auto">
          <a:xfrm>
            <a:off x="2585157" y="7329391"/>
            <a:ext cx="4921954" cy="498684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ctr">
              <a:lnSpc>
                <a:spcPct val="96000"/>
              </a:lnSpc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 sz="1400" smtClean="0">
                <a:solidFill>
                  <a:srgbClr val="000000"/>
                </a:solidFill>
                <a:latin typeface="Times New Roman" pitchFamily="16" charset="0"/>
                <a:cs typeface="Arial" charset="0"/>
              </a:defRPr>
            </a:lvl1pPr>
          </a:lstStyle>
          <a:p>
            <a:pPr>
              <a:defRPr/>
            </a:pPr>
            <a:r>
              <a:rPr lang="en-US">
                <a:latin typeface="+mn-lt"/>
              </a:rPr>
              <a:t>CS 1501 – Algorithms &amp; Data Structures 2 – Sherif Khattab</a:t>
            </a:r>
            <a:endParaRPr lang="en-GB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sldNum"/>
          </p:nvPr>
        </p:nvSpPr>
        <p:spPr bwMode="auto">
          <a:xfrm>
            <a:off x="7714407" y="7323037"/>
            <a:ext cx="2315433" cy="501861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6000"/>
              </a:lnSpc>
              <a:defRPr sz="14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</a:lstStyle>
          <a:p>
            <a:fld id="{65E435D9-63B0-4660-8D04-E83F5E2CA2AE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1032" name="Rectangle 8"/>
          <p:cNvSpPr>
            <a:spLocks noGrp="1" noChangeArrowheads="1"/>
          </p:cNvSpPr>
          <p:nvPr>
            <p:ph type="dt"/>
          </p:nvPr>
        </p:nvSpPr>
        <p:spPr bwMode="auto">
          <a:xfrm>
            <a:off x="19044" y="7361153"/>
            <a:ext cx="2315433" cy="501861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84000"/>
              </a:lnSpc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 sz="1400" smtClean="0">
                <a:solidFill>
                  <a:srgbClr val="000000"/>
                </a:solidFill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30438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3" r:id="rId2"/>
  </p:sldLayoutIdLst>
  <p:hf hdr="0" dt="0"/>
  <p:txStyles>
    <p:titleStyle>
      <a:lvl1pPr algn="ctr" defTabSz="457063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399">
          <a:solidFill>
            <a:srgbClr val="000000"/>
          </a:solidFill>
          <a:latin typeface="+mj-lt"/>
          <a:ea typeface="+mj-ea"/>
          <a:cs typeface="+mj-cs"/>
        </a:defRPr>
      </a:lvl1pPr>
      <a:lvl2pPr algn="l" defTabSz="457063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399">
          <a:solidFill>
            <a:srgbClr val="000000"/>
          </a:solidFill>
          <a:latin typeface="Arial" charset="0"/>
          <a:cs typeface="Arial" charset="0"/>
        </a:defRPr>
      </a:lvl2pPr>
      <a:lvl3pPr algn="l" defTabSz="457063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399">
          <a:solidFill>
            <a:srgbClr val="000000"/>
          </a:solidFill>
          <a:latin typeface="Arial" charset="0"/>
          <a:cs typeface="Arial" charset="0"/>
        </a:defRPr>
      </a:lvl3pPr>
      <a:lvl4pPr algn="l" defTabSz="457063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399">
          <a:solidFill>
            <a:srgbClr val="000000"/>
          </a:solidFill>
          <a:latin typeface="Arial" charset="0"/>
          <a:cs typeface="Arial" charset="0"/>
        </a:defRPr>
      </a:lvl4pPr>
      <a:lvl5pPr algn="l" defTabSz="457063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399">
          <a:solidFill>
            <a:srgbClr val="000000"/>
          </a:solidFill>
          <a:latin typeface="Arial" charset="0"/>
          <a:cs typeface="Arial" charset="0"/>
        </a:defRPr>
      </a:lvl5pPr>
      <a:lvl6pPr marL="2513846" indent="-228531" algn="l" defTabSz="457063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399">
          <a:solidFill>
            <a:srgbClr val="000000"/>
          </a:solidFill>
          <a:latin typeface="Arial" charset="0"/>
          <a:cs typeface="Arial" charset="0"/>
        </a:defRPr>
      </a:lvl6pPr>
      <a:lvl7pPr marL="2970908" indent="-228531" algn="l" defTabSz="457063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399">
          <a:solidFill>
            <a:srgbClr val="000000"/>
          </a:solidFill>
          <a:latin typeface="Arial" charset="0"/>
          <a:cs typeface="Arial" charset="0"/>
        </a:defRPr>
      </a:lvl7pPr>
      <a:lvl8pPr marL="3427971" indent="-228531" algn="l" defTabSz="457063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399">
          <a:solidFill>
            <a:srgbClr val="000000"/>
          </a:solidFill>
          <a:latin typeface="Arial" charset="0"/>
          <a:cs typeface="Arial" charset="0"/>
        </a:defRPr>
      </a:lvl8pPr>
      <a:lvl9pPr marL="3885034" indent="-228531" algn="l" defTabSz="457063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399">
          <a:solidFill>
            <a:srgbClr val="000000"/>
          </a:solidFill>
          <a:latin typeface="Arial" charset="0"/>
          <a:cs typeface="Arial" charset="0"/>
        </a:defRPr>
      </a:lvl9pPr>
    </p:titleStyle>
    <p:bodyStyle>
      <a:lvl1pPr marL="342797" indent="-342797" algn="l" defTabSz="457063" rtl="0" eaLnBrk="0" fontAlgn="base" hangingPunct="0">
        <a:spcBef>
          <a:spcPct val="0"/>
        </a:spcBef>
        <a:spcAft>
          <a:spcPts val="1425"/>
        </a:spcAft>
        <a:buClr>
          <a:srgbClr val="000000"/>
        </a:buClr>
        <a:buSzPct val="100000"/>
        <a:buFont typeface="Times New Roman" panose="02020603050405020304" pitchFamily="18" charset="0"/>
        <a:defRPr sz="3199">
          <a:solidFill>
            <a:srgbClr val="000000"/>
          </a:solidFill>
          <a:latin typeface="+mn-lt"/>
          <a:ea typeface="+mn-ea"/>
          <a:cs typeface="+mn-cs"/>
        </a:defRPr>
      </a:lvl1pPr>
      <a:lvl2pPr marL="742727" indent="-285664" algn="l" defTabSz="457063" rtl="0" eaLnBrk="0" fontAlgn="base" hangingPunct="0">
        <a:spcBef>
          <a:spcPct val="0"/>
        </a:spcBef>
        <a:spcAft>
          <a:spcPts val="1138"/>
        </a:spcAft>
        <a:buClr>
          <a:srgbClr val="000000"/>
        </a:buClr>
        <a:buSzPct val="100000"/>
        <a:buFont typeface="Times New Roman" panose="02020603050405020304" pitchFamily="18" charset="0"/>
        <a:defRPr sz="2799">
          <a:solidFill>
            <a:srgbClr val="000000"/>
          </a:solidFill>
          <a:latin typeface="+mn-lt"/>
          <a:cs typeface="+mn-cs"/>
        </a:defRPr>
      </a:lvl2pPr>
      <a:lvl3pPr marL="1142657" indent="-228531" algn="l" defTabSz="457063" rtl="0" eaLnBrk="0" fontAlgn="base" hangingPunct="0">
        <a:spcBef>
          <a:spcPct val="0"/>
        </a:spcBef>
        <a:spcAft>
          <a:spcPts val="850"/>
        </a:spcAft>
        <a:buClr>
          <a:srgbClr val="000000"/>
        </a:buClr>
        <a:buSzPct val="100000"/>
        <a:buFont typeface="Times New Roman" panose="02020603050405020304" pitchFamily="18" charset="0"/>
        <a:defRPr sz="2399">
          <a:solidFill>
            <a:srgbClr val="000000"/>
          </a:solidFill>
          <a:latin typeface="+mn-lt"/>
          <a:cs typeface="+mn-cs"/>
        </a:defRPr>
      </a:lvl3pPr>
      <a:lvl4pPr marL="1599720" indent="-228531" algn="l" defTabSz="457063" rtl="0" eaLnBrk="0" fontAlgn="base" hangingPunct="0">
        <a:spcBef>
          <a:spcPct val="0"/>
        </a:spcBef>
        <a:spcAft>
          <a:spcPts val="575"/>
        </a:spcAft>
        <a:buClr>
          <a:srgbClr val="000000"/>
        </a:buClr>
        <a:buSzPct val="100000"/>
        <a:buFont typeface="Times New Roman" panose="02020603050405020304" pitchFamily="18" charset="0"/>
        <a:defRPr sz="1999">
          <a:solidFill>
            <a:srgbClr val="000000"/>
          </a:solidFill>
          <a:latin typeface="+mn-lt"/>
          <a:cs typeface="+mn-cs"/>
        </a:defRPr>
      </a:lvl4pPr>
      <a:lvl5pPr marL="2056783" indent="-228531" algn="l" defTabSz="457063" rtl="0" eaLnBrk="0" fontAlgn="base" hangingPunct="0"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anose="02020603050405020304" pitchFamily="18" charset="0"/>
        <a:defRPr sz="1999">
          <a:solidFill>
            <a:srgbClr val="000000"/>
          </a:solidFill>
          <a:latin typeface="+mn-lt"/>
          <a:cs typeface="+mn-cs"/>
        </a:defRPr>
      </a:lvl5pPr>
      <a:lvl6pPr marL="2513846" indent="-228531" algn="l" defTabSz="457063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1999">
          <a:solidFill>
            <a:srgbClr val="000000"/>
          </a:solidFill>
          <a:latin typeface="+mn-lt"/>
          <a:cs typeface="+mn-cs"/>
        </a:defRPr>
      </a:lvl6pPr>
      <a:lvl7pPr marL="2970908" indent="-228531" algn="l" defTabSz="457063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1999">
          <a:solidFill>
            <a:srgbClr val="000000"/>
          </a:solidFill>
          <a:latin typeface="+mn-lt"/>
          <a:cs typeface="+mn-cs"/>
        </a:defRPr>
      </a:lvl7pPr>
      <a:lvl8pPr marL="3427971" indent="-228531" algn="l" defTabSz="457063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1999">
          <a:solidFill>
            <a:srgbClr val="000000"/>
          </a:solidFill>
          <a:latin typeface="+mn-lt"/>
          <a:cs typeface="+mn-cs"/>
        </a:defRPr>
      </a:lvl8pPr>
      <a:lvl9pPr marL="3885034" indent="-228531" algn="l" defTabSz="457063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1999">
          <a:solidFill>
            <a:srgbClr val="000000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26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9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1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7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customXml" Target="../ink/ink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novation.pitt.edu/michael-g-wells-competition/" TargetMode="External"/><Relationship Id="rId2" Type="http://schemas.openxmlformats.org/officeDocument/2006/relationships/hyperlink" Target="https://groupme.com/join_group/70805571/tsR1V68z" TargetMode="External"/><Relationship Id="rId1" Type="http://schemas.openxmlformats.org/officeDocument/2006/relationships/slideLayout" Target="../slideLayouts/slideLayout40.xml"/><Relationship Id="rId5" Type="http://schemas.openxmlformats.org/officeDocument/2006/relationships/hyperlink" Target="https://www.pitt.edu/pittwire/features-articles/get-reinvolved-campus" TargetMode="External"/><Relationship Id="rId4" Type="http://schemas.openxmlformats.org/officeDocument/2006/relationships/hyperlink" Target="https://www.games4socialimpact.pitt.edu/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mailto:coursemirror.development@gmail.com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13" Type="http://schemas.openxmlformats.org/officeDocument/2006/relationships/image" Target="../media/image10.png"/><Relationship Id="rId18" Type="http://schemas.openxmlformats.org/officeDocument/2006/relationships/customXml" Target="../ink/ink9.xml"/><Relationship Id="rId26" Type="http://schemas.openxmlformats.org/officeDocument/2006/relationships/customXml" Target="../ink/ink13.xml"/><Relationship Id="rId3" Type="http://schemas.openxmlformats.org/officeDocument/2006/relationships/image" Target="../media/image5.png"/><Relationship Id="rId21" Type="http://schemas.openxmlformats.org/officeDocument/2006/relationships/image" Target="../media/image14.png"/><Relationship Id="rId7" Type="http://schemas.openxmlformats.org/officeDocument/2006/relationships/image" Target="../media/image7.png"/><Relationship Id="rId12" Type="http://schemas.openxmlformats.org/officeDocument/2006/relationships/customXml" Target="../ink/ink6.xml"/><Relationship Id="rId17" Type="http://schemas.openxmlformats.org/officeDocument/2006/relationships/image" Target="../media/image12.png"/><Relationship Id="rId25" Type="http://schemas.openxmlformats.org/officeDocument/2006/relationships/image" Target="../media/image16.png"/><Relationship Id="rId2" Type="http://schemas.openxmlformats.org/officeDocument/2006/relationships/customXml" Target="../ink/ink1.xml"/><Relationship Id="rId16" Type="http://schemas.openxmlformats.org/officeDocument/2006/relationships/customXml" Target="../ink/ink8.xml"/><Relationship Id="rId20" Type="http://schemas.openxmlformats.org/officeDocument/2006/relationships/customXml" Target="../ink/ink10.xml"/><Relationship Id="rId29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.xml"/><Relationship Id="rId11" Type="http://schemas.openxmlformats.org/officeDocument/2006/relationships/image" Target="../media/image9.png"/><Relationship Id="rId24" Type="http://schemas.openxmlformats.org/officeDocument/2006/relationships/customXml" Target="../ink/ink12.xml"/><Relationship Id="rId5" Type="http://schemas.openxmlformats.org/officeDocument/2006/relationships/image" Target="../media/image6.png"/><Relationship Id="rId15" Type="http://schemas.openxmlformats.org/officeDocument/2006/relationships/image" Target="../media/image11.png"/><Relationship Id="rId23" Type="http://schemas.openxmlformats.org/officeDocument/2006/relationships/image" Target="../media/image15.png"/><Relationship Id="rId28" Type="http://schemas.openxmlformats.org/officeDocument/2006/relationships/customXml" Target="../ink/ink14.xml"/><Relationship Id="rId10" Type="http://schemas.openxmlformats.org/officeDocument/2006/relationships/customXml" Target="../ink/ink5.xml"/><Relationship Id="rId19" Type="http://schemas.openxmlformats.org/officeDocument/2006/relationships/image" Target="../media/image13.png"/><Relationship Id="rId31" Type="http://schemas.openxmlformats.org/officeDocument/2006/relationships/image" Target="../media/image19.png"/><Relationship Id="rId4" Type="http://schemas.openxmlformats.org/officeDocument/2006/relationships/customXml" Target="../ink/ink2.xml"/><Relationship Id="rId9" Type="http://schemas.openxmlformats.org/officeDocument/2006/relationships/image" Target="../media/image8.png"/><Relationship Id="rId14" Type="http://schemas.openxmlformats.org/officeDocument/2006/relationships/customXml" Target="../ink/ink7.xml"/><Relationship Id="rId22" Type="http://schemas.openxmlformats.org/officeDocument/2006/relationships/customXml" Target="../ink/ink11.xml"/><Relationship Id="rId27" Type="http://schemas.openxmlformats.org/officeDocument/2006/relationships/image" Target="../media/image17.png"/><Relationship Id="rId30" Type="http://schemas.openxmlformats.org/officeDocument/2006/relationships/customXml" Target="../ink/ink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 Box 4"/>
          <p:cNvSpPr txBox="1">
            <a:spLocks noChangeArrowheads="1"/>
          </p:cNvSpPr>
          <p:nvPr/>
        </p:nvSpPr>
        <p:spPr bwMode="auto">
          <a:xfrm>
            <a:off x="6381273" y="2031266"/>
            <a:ext cx="10084859" cy="22567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37" tIns="45019" rIns="90037" bIns="45019" anchor="t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>
              <a:lnSpc>
                <a:spcPct val="92000"/>
              </a:lnSpc>
            </a:pPr>
            <a:endParaRPr lang="en-GB" altLang="en-US" sz="1801">
              <a:solidFill>
                <a:srgbClr val="0000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3703" y="2237452"/>
            <a:ext cx="10084859" cy="1520815"/>
          </a:xfrm>
          <a:solidFill>
            <a:srgbClr val="024E9D"/>
          </a:solidFill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602">
                <a:solidFill>
                  <a:srgbClr val="FCB818"/>
                </a:solidFill>
                <a:latin typeface="Helvetica" pitchFamily="2" charset="0"/>
              </a:rPr>
              <a:t>Algorithms and Data Structures 2</a:t>
            </a:r>
            <a:br>
              <a:rPr lang="en-US" sz="3602">
                <a:solidFill>
                  <a:srgbClr val="FCB818"/>
                </a:solidFill>
                <a:latin typeface="Helvetica" pitchFamily="2" charset="0"/>
              </a:rPr>
            </a:br>
            <a:r>
              <a:rPr lang="en-US" sz="3602">
                <a:solidFill>
                  <a:srgbClr val="FCB818"/>
                </a:solidFill>
                <a:latin typeface="Helvetica" pitchFamily="2" charset="0"/>
              </a:rPr>
              <a:t>CS 1501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704" y="4284874"/>
            <a:ext cx="9795813" cy="2690354"/>
          </a:xfrm>
        </p:spPr>
        <p:txBody>
          <a:bodyPr>
            <a:normAutofit/>
          </a:bodyPr>
          <a:lstStyle/>
          <a:p>
            <a:r>
              <a:rPr lang="en-US"/>
              <a:t>Fall 2021</a:t>
            </a:r>
          </a:p>
          <a:p>
            <a:pPr eaLnBrk="1">
              <a:lnSpc>
                <a:spcPct val="92000"/>
              </a:lnSpc>
            </a:pPr>
            <a:r>
              <a:rPr lang="en-GB" altLang="en-US" sz="4002"/>
              <a:t>Sherif </a:t>
            </a:r>
            <a:r>
              <a:rPr lang="en-GB" altLang="en-US" sz="4002" dirty="0"/>
              <a:t>Khattab</a:t>
            </a:r>
          </a:p>
          <a:p>
            <a:pPr eaLnBrk="1">
              <a:lnSpc>
                <a:spcPct val="92000"/>
              </a:lnSpc>
            </a:pPr>
            <a:r>
              <a:rPr lang="en-GB" altLang="en-US" dirty="0"/>
              <a:t>ksm73@pitt.edu</a:t>
            </a:r>
          </a:p>
        </p:txBody>
      </p:sp>
      <p:sp>
        <p:nvSpPr>
          <p:cNvPr id="4" name="Rectangle 3"/>
          <p:cNvSpPr/>
          <p:nvPr/>
        </p:nvSpPr>
        <p:spPr>
          <a:xfrm>
            <a:off x="-2113" y="7014001"/>
            <a:ext cx="10083270" cy="6226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2000"/>
              </a:lnSpc>
            </a:pPr>
            <a:r>
              <a:rPr lang="en-GB" altLang="en-US" sz="1801"/>
              <a:t>(Slides are adapted from </a:t>
            </a:r>
            <a:r>
              <a:rPr lang="en-US" altLang="en-US" sz="1801"/>
              <a:t>Dr. Ramirez’s and Dr. </a:t>
            </a:r>
            <a:r>
              <a:rPr lang="en-US" altLang="en-US" sz="1801" err="1"/>
              <a:t>Farnan’s</a:t>
            </a:r>
            <a:r>
              <a:rPr lang="en-US" altLang="en-US" sz="1801"/>
              <a:t> CS1501 slides.</a:t>
            </a:r>
            <a:r>
              <a:rPr lang="en-US" sz="1801">
                <a:latin typeface="Helvetica" pitchFamily="-84" charset="0"/>
              </a:rPr>
              <a:t>)</a:t>
            </a:r>
          </a:p>
          <a:p>
            <a:pPr algn="ctr">
              <a:lnSpc>
                <a:spcPct val="92000"/>
              </a:lnSpc>
            </a:pPr>
            <a:endParaRPr lang="en-US" sz="1801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65337C4B-56D9-CA45-A58A-0DDC8D509B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11195" y="-146242"/>
            <a:ext cx="184811" cy="3788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79" tIns="45739" rIns="91479" bIns="45739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1801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6FAAAA35-D64E-4297-834F-9F41371129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6555" y="239870"/>
            <a:ext cx="5622110" cy="1734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6895DD-8016-894E-AE7E-A20220117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18D04-D3A8-6849-A0D9-BFE71921706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77545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CF7D6-76D5-844F-A197-85CF17106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Examples of Trees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4352AE-61C7-1547-8D54-65CBCAA568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8CD37B-06D9-6C42-A04D-C5ACC23F7BA2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1501 – Algorithms &amp; Data Structures 2 – Sherif Khattab</a:t>
            </a:r>
            <a:endParaRPr lang="en-GB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F8E81BE7-EEBA-2D4B-95CB-AC11A38117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grayscl/>
          </a:blip>
          <a:srcRect/>
          <a:stretch>
            <a:fillRect/>
          </a:stretch>
        </p:blipFill>
        <p:spPr bwMode="auto">
          <a:xfrm>
            <a:off x="6031232" y="961962"/>
            <a:ext cx="3840912" cy="43883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5B86E137-A304-3341-825C-E5AF6D8565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grayscl/>
          </a:blip>
          <a:srcRect/>
          <a:stretch>
            <a:fillRect/>
          </a:stretch>
        </p:blipFill>
        <p:spPr bwMode="auto">
          <a:xfrm>
            <a:off x="1035563" y="1065434"/>
            <a:ext cx="3960106" cy="31494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8BD49CC8-D021-6747-9352-2431D7F03F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grayscl/>
          </a:blip>
          <a:srcRect/>
          <a:stretch>
            <a:fillRect/>
          </a:stretch>
        </p:blipFill>
        <p:spPr bwMode="auto">
          <a:xfrm>
            <a:off x="824874" y="4847044"/>
            <a:ext cx="4170796" cy="22838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5AD7D06-60FE-554B-BBE9-EB7AEE11FD26}"/>
              </a:ext>
            </a:extLst>
          </p:cNvPr>
          <p:cNvSpPr txBox="1"/>
          <p:nvPr/>
        </p:nvSpPr>
        <p:spPr>
          <a:xfrm>
            <a:off x="2334478" y="4334796"/>
            <a:ext cx="1338471" cy="3690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99"/>
              <a:t>Game Tree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7B03EA4-5A19-7E4B-982B-07B6A230999C}"/>
              </a:ext>
            </a:extLst>
          </p:cNvPr>
          <p:cNvSpPr txBox="1"/>
          <p:nvPr/>
        </p:nvSpPr>
        <p:spPr>
          <a:xfrm>
            <a:off x="7282453" y="5595366"/>
            <a:ext cx="1312831" cy="3690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99"/>
              <a:t>Parse Tree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D945DCA-BA56-2E4C-A406-AAF2667D820A}"/>
              </a:ext>
            </a:extLst>
          </p:cNvPr>
          <p:cNvSpPr txBox="1"/>
          <p:nvPr/>
        </p:nvSpPr>
        <p:spPr>
          <a:xfrm>
            <a:off x="4995670" y="6710873"/>
            <a:ext cx="1594871" cy="3690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99"/>
              <a:t>Decision Tree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728F88-86D6-4C6F-B58E-F37B00FB8E0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10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5379663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Tree Terminology</a:t>
            </a:r>
          </a:p>
        </p:txBody>
      </p:sp>
      <p:sp>
        <p:nvSpPr>
          <p:cNvPr id="921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CS 1501 – Algorithms &amp; Data Structures 2 – Sherif Khattab</a:t>
            </a:r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grayscl/>
          </a:blip>
          <a:srcRect/>
          <a:stretch>
            <a:fillRect/>
          </a:stretch>
        </p:blipFill>
        <p:spPr bwMode="auto">
          <a:xfrm>
            <a:off x="283946" y="1819576"/>
            <a:ext cx="9313562" cy="35270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CA1CF6-D760-45EE-88A7-8C69B546FE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11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4966820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Binary Trees</a:t>
            </a:r>
          </a:p>
        </p:txBody>
      </p:sp>
      <p:sp>
        <p:nvSpPr>
          <p:cNvPr id="11267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>
              <a:buNone/>
            </a:pPr>
            <a:endParaRPr lang="en-US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CS 1501 – Algorithms &amp; Data Structures 2 – Sherif Khattab</a:t>
            </a:r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grayscl/>
          </a:blip>
          <a:srcRect/>
          <a:stretch>
            <a:fillRect/>
          </a:stretch>
        </p:blipFill>
        <p:spPr bwMode="auto">
          <a:xfrm>
            <a:off x="175050" y="1564970"/>
            <a:ext cx="9732298" cy="4288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4494802-B8A3-44AD-96CB-540D08DFF68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12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4568199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Traversals of a Binary Tree</a:t>
            </a:r>
          </a:p>
        </p:txBody>
      </p:sp>
      <p:sp>
        <p:nvSpPr>
          <p:cNvPr id="1843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sz="3085"/>
              <a:t>Preorder traversal</a:t>
            </a:r>
          </a:p>
          <a:p>
            <a:pPr lvl="1" eaLnBrk="1" hangingPunct="1"/>
            <a:r>
              <a:rPr lang="en-US" altLang="en-US" sz="2645"/>
              <a:t>Visit root before we visit root’s subtrees</a:t>
            </a:r>
          </a:p>
          <a:p>
            <a:pPr eaLnBrk="1" hangingPunct="1"/>
            <a:r>
              <a:rPr lang="en-US" altLang="en-US" sz="3085"/>
              <a:t>Inorder traversal </a:t>
            </a:r>
          </a:p>
          <a:p>
            <a:pPr lvl="1" eaLnBrk="1" hangingPunct="1"/>
            <a:r>
              <a:rPr lang="en-US" altLang="en-US" sz="2645"/>
              <a:t>Visit root of a binary tree between visiting nodes in root’s subtrees.</a:t>
            </a:r>
          </a:p>
          <a:p>
            <a:pPr eaLnBrk="1" hangingPunct="1"/>
            <a:r>
              <a:rPr lang="en-US" altLang="en-US" sz="3085"/>
              <a:t>Postorder traversal </a:t>
            </a:r>
          </a:p>
          <a:p>
            <a:pPr lvl="1" eaLnBrk="1" hangingPunct="1"/>
            <a:r>
              <a:rPr lang="en-US" altLang="en-US" sz="2645"/>
              <a:t>Visit root of a binary tree after visiting nodes in root’s subtrees </a:t>
            </a:r>
          </a:p>
          <a:p>
            <a:pPr eaLnBrk="1" hangingPunct="1"/>
            <a:r>
              <a:rPr lang="en-US" altLang="en-US" sz="3085"/>
              <a:t>Level-order traversal </a:t>
            </a:r>
          </a:p>
          <a:p>
            <a:pPr lvl="1" eaLnBrk="1" hangingPunct="1"/>
            <a:r>
              <a:rPr lang="en-US" altLang="en-US" sz="2645"/>
              <a:t>Begin at root and visit nodes one level at a time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CS 1501 – Algorithms &amp; Data Structures 2 – Sherif Khattab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9DC10F4-FEFE-40CB-8090-DAE3787E30F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13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8383628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3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Pre-order traversal</a:t>
            </a:r>
            <a:endParaRPr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0B60445-6D45-4707-BE57-B39027B8E7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62" name="Google Shape;462;p3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defTabSz="1007641">
              <a:buClr>
                <a:srgbClr val="000000"/>
              </a:buClr>
            </a:pPr>
            <a:fld id="{00000000-1234-1234-1234-123412341234}" type="slidenum">
              <a:rPr lang="en" kern="0"/>
              <a:pPr defTabSz="1007641">
                <a:buClr>
                  <a:srgbClr val="000000"/>
                </a:buClr>
              </a:pPr>
              <a:t>14</a:t>
            </a:fld>
            <a:endParaRPr kern="0"/>
          </a:p>
        </p:txBody>
      </p:sp>
      <p:pic>
        <p:nvPicPr>
          <p:cNvPr id="461" name="Google Shape;461;p32" descr="672px-Sorted_binary_tree_preorder.svg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1988" y="1225880"/>
            <a:ext cx="7053475" cy="602484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C283871-2EBE-470D-87FA-AA01F7AC82C1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1501 – Algorithms &amp; Data Structures 2 – Sherif Khattab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5000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4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3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In-order traversal</a:t>
            </a:r>
            <a:endParaRPr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8F6F50C-692C-4BB7-90E4-04D1641EEC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69" name="Google Shape;469;p3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defTabSz="1007641">
              <a:buClr>
                <a:srgbClr val="000000"/>
              </a:buClr>
            </a:pPr>
            <a:fld id="{00000000-1234-1234-1234-123412341234}" type="slidenum">
              <a:rPr lang="en" kern="0"/>
              <a:pPr defTabSz="1007641">
                <a:buClr>
                  <a:srgbClr val="000000"/>
                </a:buClr>
              </a:pPr>
              <a:t>15</a:t>
            </a:fld>
            <a:endParaRPr kern="0"/>
          </a:p>
        </p:txBody>
      </p:sp>
      <p:pic>
        <p:nvPicPr>
          <p:cNvPr id="468" name="Google Shape;468;p33" descr="672px-Sorted_binary_tree_inorder.svg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1988" y="1225880"/>
            <a:ext cx="7053475" cy="602484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D742C76-47C3-41CD-9659-D0580796E5D8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1501 – Algorithms &amp; Data Structures 2 – Sherif Khattab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43366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CEAE93-10AB-412D-B95C-CA48892EC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Tail-recursive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8825A9-9D00-455B-963F-ED69FD72C6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71A5CE-1F04-454D-8397-6D4F273DB08E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1501 – Algorithms &amp; Data Structures 2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F5209D-5776-4B17-BC1E-0374EA55606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16</a:t>
            </a:fld>
            <a:endParaRPr lang="en-GB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1BEA2E9-FE75-47E5-82D4-487624B6B2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105" y="714675"/>
            <a:ext cx="5489233" cy="366022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8BB9F14-B542-4AB8-BE0A-769CCF74A1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6604" y="3781425"/>
            <a:ext cx="4148697" cy="276635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AE661D0F-2A69-4236-B3D8-AB3C2CC60FFB}"/>
                  </a:ext>
                </a:extLst>
              </p14:cNvPr>
              <p14:cNvContentPartPr/>
              <p14:nvPr/>
            </p14:nvContentPartPr>
            <p14:xfrm>
              <a:off x="4882730" y="3087422"/>
              <a:ext cx="94320" cy="33912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AE661D0F-2A69-4236-B3D8-AB3C2CC60FF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873730" y="3078422"/>
                <a:ext cx="111960" cy="356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695311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150D7-C76C-4566-9D56-8DACA807A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Non-tail recursive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209F74-A1EC-4A23-957A-E515B9DAF5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86DA72-4F8A-479B-81FC-75E4B4894A2B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1501 – Algorithms &amp; Data Structures 2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138415-360C-47B3-A313-2DDB393B50D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17</a:t>
            </a:fld>
            <a:endParaRPr lang="en-GB" alt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A87165C-82A3-4AB0-8CE4-504711C70D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2364" y="3207998"/>
            <a:ext cx="5366285" cy="357823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A72082B-6F10-475D-B6CA-AF2340E1E0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801" y="776613"/>
            <a:ext cx="5897872" cy="2624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0948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3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Post-order traversal</a:t>
            </a:r>
            <a:endParaRPr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0F334F8-8818-4FCC-8B65-BD40D9C391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76" name="Google Shape;476;p3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defTabSz="1007641">
              <a:buClr>
                <a:srgbClr val="000000"/>
              </a:buClr>
            </a:pPr>
            <a:fld id="{00000000-1234-1234-1234-123412341234}" type="slidenum">
              <a:rPr lang="en" kern="0"/>
              <a:pPr defTabSz="1007641">
                <a:buClr>
                  <a:srgbClr val="000000"/>
                </a:buClr>
              </a:pPr>
              <a:t>18</a:t>
            </a:fld>
            <a:endParaRPr kern="0"/>
          </a:p>
        </p:txBody>
      </p:sp>
      <p:pic>
        <p:nvPicPr>
          <p:cNvPr id="475" name="Google Shape;475;p34" descr="672px-Sorted_binary_tree_postorder.svg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1988" y="1225880"/>
            <a:ext cx="7053475" cy="602484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99CCD8D-E15C-4A55-858D-29F48CB89155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1501 – Algorithms &amp; Data Structures 2 – Sherif Khattab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55604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0409DA-DBEE-4182-B0B6-187B89A806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Tree Traversal Example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94485B-0FC3-4550-87A9-92300B3F93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DA31CD-AB3E-48B9-9490-95D6408EA215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1501 – Algorithms &amp; Data Structures 2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963858-70B3-4997-90E9-2846E12ACBD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19</a:t>
            </a:fld>
            <a:endParaRPr lang="en-GB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859953A-168D-4DEE-8EF1-F0A9BB16F3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047" y="876562"/>
            <a:ext cx="4641176" cy="309473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FEEA4D9-45EC-48EB-871C-EA21FCFF26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50" y="4133184"/>
            <a:ext cx="4641177" cy="309473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227B498-A498-4A3B-94F7-8651FFA583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2925" y="2029225"/>
            <a:ext cx="4563026" cy="304262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815368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EA720-F5B4-463B-B14C-1970BB85B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Announcements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66C52D-9A48-4683-BE7F-268D8DB7FA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Homework 2 and Lab 1 due this Friday</a:t>
            </a:r>
          </a:p>
          <a:p>
            <a:pPr lvl="1"/>
            <a:r>
              <a:rPr lang="en-US" dirty="0"/>
              <a:t>Lab 1 had a typo: please use </a:t>
            </a:r>
            <a:r>
              <a:rPr lang="en-US" dirty="0" err="1">
                <a:latin typeface="Abadi Extra Light" panose="020B0204020104020204" pitchFamily="34" charset="0"/>
              </a:rPr>
              <a:t>nextCoords</a:t>
            </a:r>
            <a:r>
              <a:rPr lang="en-US" dirty="0">
                <a:latin typeface="Abadi Extra Light" panose="020B0204020104020204" pitchFamily="34" charset="0"/>
              </a:rPr>
              <a:t>.</a:t>
            </a:r>
            <a:r>
              <a:rPr lang="en-US" dirty="0"/>
              <a:t> instead of </a:t>
            </a:r>
            <a:r>
              <a:rPr lang="en-US" dirty="0" err="1">
                <a:latin typeface="Abadi Extra Light" panose="020B0204020104020204" pitchFamily="34" charset="0"/>
              </a:rPr>
              <a:t>nextCoordinates</a:t>
            </a:r>
            <a:r>
              <a:rPr lang="en-US" dirty="0">
                <a:latin typeface="Abadi Extra Light" panose="020B0204020104020204" pitchFamily="34" charset="0"/>
              </a:rPr>
              <a:t>.</a:t>
            </a:r>
          </a:p>
          <a:p>
            <a:r>
              <a:rPr lang="en-US" dirty="0"/>
              <a:t>Assignment 1 due on 10/1</a:t>
            </a:r>
          </a:p>
          <a:p>
            <a:r>
              <a:rPr lang="en-US" dirty="0"/>
              <a:t>Code handouts on Canvas</a:t>
            </a:r>
          </a:p>
          <a:p>
            <a:r>
              <a:rPr lang="en-US" dirty="0"/>
              <a:t>Isabella Mailer created a GroupMe for this class for students to discuss content and plan study sessions</a:t>
            </a:r>
          </a:p>
          <a:p>
            <a:pPr lvl="1"/>
            <a:r>
              <a:rPr lang="en-US" dirty="0">
                <a:hlinkClick r:id="rId2"/>
              </a:rPr>
              <a:t>https://groupme.com/join_group/70805571/tsR1V68z</a:t>
            </a:r>
            <a:endParaRPr lang="en-US" dirty="0"/>
          </a:p>
          <a:p>
            <a:r>
              <a:rPr lang="en-US" dirty="0"/>
              <a:t>Michael G. Wells Competition</a:t>
            </a:r>
          </a:p>
          <a:p>
            <a:pPr lvl="1"/>
            <a:r>
              <a:rPr lang="en-US" dirty="0">
                <a:hlinkClick r:id="rId3"/>
              </a:rPr>
              <a:t>https://www.innovation.pitt.edu/michael-g-wells-competition/</a:t>
            </a:r>
            <a:endParaRPr lang="en-US" dirty="0"/>
          </a:p>
          <a:p>
            <a:r>
              <a:rPr lang="en-US" dirty="0"/>
              <a:t>Games 4 Social Impact Hackathon</a:t>
            </a:r>
          </a:p>
          <a:p>
            <a:pPr lvl="1"/>
            <a:r>
              <a:rPr lang="en-US" dirty="0">
                <a:hlinkClick r:id="rId4"/>
              </a:rPr>
              <a:t>https://www.games4socialimpact.pitt.edu/</a:t>
            </a:r>
            <a:endParaRPr lang="en-US" dirty="0"/>
          </a:p>
          <a:p>
            <a:r>
              <a:rPr lang="en-US" dirty="0"/>
              <a:t>Get (Re)involved on Campus</a:t>
            </a:r>
          </a:p>
          <a:p>
            <a:pPr lvl="1"/>
            <a:r>
              <a:rPr lang="en-US" dirty="0">
                <a:hlinkClick r:id="rId5"/>
              </a:rPr>
              <a:t>https://www.pitt.edu/pittwire/features-articles/get-reinvolved-campus</a:t>
            </a:r>
            <a:endParaRPr lang="en-US" dirty="0"/>
          </a:p>
          <a:p>
            <a:pPr marL="457063" lvl="1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01509E-F3AE-471C-8BB2-E55078C4C863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defTabSz="45706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defRPr/>
            </a:pPr>
            <a:r>
              <a:rPr lang="en-US">
                <a:latin typeface="Arial"/>
              </a:rPr>
              <a:t>CS 1501 – Algorithms &amp; Data Structures 2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1CF72B-4081-461A-85F0-AEE6A7897B6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45706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fld id="{65E435D9-63B0-4660-8D04-E83F5E2CA2AE}" type="slidenum">
              <a:rPr lang="en-GB" altLang="en-US">
                <a:cs typeface="Arial" panose="020B0604020202020204" pitchFamily="34" charset="0"/>
              </a:rPr>
              <a:pPr defTabSz="457063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t>2</a:t>
            </a:fld>
            <a:endParaRPr lang="en-GB" altLang="en-US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8465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AB0E08-0352-4CEA-A1D3-6E4165D68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Tree Traversal Example 2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A5C0307-0036-44D2-A2B0-DAA1BD3D03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426" y="839472"/>
            <a:ext cx="4579443" cy="3053573"/>
          </a:xfrm>
          <a:ln>
            <a:solidFill>
              <a:schemeClr val="tx1"/>
            </a:solidFill>
          </a:ln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04CCA5-39A0-481B-84DA-A41996C11FE8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1501 – Algorithms &amp; Data Structures 2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FAEE5F-ADD4-43D8-9523-A8F818D5FA9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20</a:t>
            </a:fld>
            <a:endParaRPr lang="en-GB" alt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7C5EFEC-D712-4D64-A82B-FC705F1982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6558" y="923197"/>
            <a:ext cx="4420650" cy="294769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448E29E-D3EB-42E5-A076-B04E899016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750641"/>
            <a:ext cx="4579443" cy="305357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807BFE2-52D1-4B63-A669-84961662FC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73505" y="3947584"/>
            <a:ext cx="4786542" cy="319166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041044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">
            <a:extLst>
              <a:ext uri="{FF2B5EF4-FFF2-40B4-BE49-F238E27FC236}">
                <a16:creationId xmlns:a16="http://schemas.microsoft.com/office/drawing/2014/main" id="{A84C6658-392F-6A4D-984C-531AB221C7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377922">
              <a:defRPr/>
            </a:pPr>
            <a:fld id="{8A7A6979-0714-4377-B894-6BE4C2D6E202}" type="slidenum">
              <a:rPr lang="en-US">
                <a:solidFill>
                  <a:srgbClr val="FFFFFF"/>
                </a:solidFill>
              </a:rPr>
              <a:pPr defTabSz="377922">
                <a:defRPr/>
              </a:pPr>
              <a:t>21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45E174E-D032-44D5-9B3B-60F9C54B9084}"/>
              </a:ext>
            </a:extLst>
          </p:cNvPr>
          <p:cNvSpPr txBox="1">
            <a:spLocks/>
          </p:cNvSpPr>
          <p:nvPr/>
        </p:nvSpPr>
        <p:spPr bwMode="blackWhite">
          <a:xfrm>
            <a:off x="505293" y="1533558"/>
            <a:ext cx="8731166" cy="2060949"/>
          </a:xfrm>
          <a:prstGeom prst="rect">
            <a:avLst/>
          </a:prstGeom>
          <a:noFill/>
          <a:ln w="38100" cap="sq">
            <a:noFill/>
            <a:miter lim="800000"/>
          </a:ln>
        </p:spPr>
        <p:txBody>
          <a:bodyPr vert="horz" wrap="square" lIns="0" tIns="0" rIns="0" bIns="0" rtlCol="0" anchor="t" anchorCtr="0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600" b="0" i="0" kern="1200" cap="none" spc="300" baseline="0">
                <a:solidFill>
                  <a:schemeClr val="accent2"/>
                </a:solidFill>
                <a:latin typeface="United Sans Cond Medium" pitchFamily="2" charset="77"/>
                <a:ea typeface="+mj-ea"/>
                <a:cs typeface="+mj-cs"/>
              </a:defRPr>
            </a:lvl1pPr>
          </a:lstStyle>
          <a:p>
            <a:pPr defTabSz="755843">
              <a:defRPr/>
            </a:pPr>
            <a:r>
              <a:rPr lang="en-US" sz="4960" b="1" spc="248">
                <a:solidFill>
                  <a:srgbClr val="002060"/>
                </a:solidFill>
                <a:latin typeface="Acumin Pro ExtraCondensed" panose="020B0604020202020204" charset="0"/>
                <a:cs typeface="United Sans Cond Medium" panose="020B0604020202020204" charset="0"/>
              </a:rPr>
              <a:t>Please submit your reflections by using the </a:t>
            </a:r>
            <a:r>
              <a:rPr lang="en-US" sz="4960" b="1" spc="248" err="1">
                <a:solidFill>
                  <a:srgbClr val="002060"/>
                </a:solidFill>
                <a:latin typeface="Acumin Pro ExtraCondensed" panose="020B0604020202020204" charset="0"/>
                <a:cs typeface="United Sans Cond Medium" panose="020B0604020202020204" charset="0"/>
              </a:rPr>
              <a:t>CourseMIRROR</a:t>
            </a:r>
            <a:r>
              <a:rPr lang="en-US" sz="4960" b="1" spc="248">
                <a:solidFill>
                  <a:srgbClr val="002060"/>
                </a:solidFill>
                <a:latin typeface="Acumin Pro ExtraCondensed" panose="020B0604020202020204" charset="0"/>
                <a:cs typeface="United Sans Cond Medium" panose="020B0604020202020204" charset="0"/>
              </a:rPr>
              <a:t> App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6C566CCB-EA83-4CF7-9EDD-EAD8BA08143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92304" y="6073629"/>
            <a:ext cx="944155" cy="267780"/>
          </a:xfrm>
        </p:spPr>
        <p:txBody>
          <a:bodyPr/>
          <a:lstStyle/>
          <a:p>
            <a:pPr defTabSz="377922">
              <a:defRPr/>
            </a:pPr>
            <a:fld id="{049DC8E1-D369-0F48-9062-BB068AFD07CE}" type="datetime1">
              <a:rPr lang="en-US">
                <a:solidFill>
                  <a:srgbClr val="FFFFFF">
                    <a:alpha val="70000"/>
                  </a:srgbClr>
                </a:solidFill>
              </a:rPr>
              <a:pPr defTabSz="377922">
                <a:defRPr/>
              </a:pPr>
              <a:t>9/15/2021</a:t>
            </a:fld>
            <a:endParaRPr lang="en-US">
              <a:solidFill>
                <a:srgbClr val="FFFFFF">
                  <a:alpha val="70000"/>
                </a:srgb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F35FF62-3694-9144-A69E-A1580D1534C9}"/>
              </a:ext>
            </a:extLst>
          </p:cNvPr>
          <p:cNvSpPr txBox="1"/>
          <p:nvPr/>
        </p:nvSpPr>
        <p:spPr>
          <a:xfrm>
            <a:off x="1157123" y="4632545"/>
            <a:ext cx="7557758" cy="6522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77922">
              <a:defRPr/>
            </a:pPr>
            <a:r>
              <a:rPr lang="en-US" sz="1819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 you are having a problem with </a:t>
            </a:r>
            <a:r>
              <a:rPr lang="en-US" sz="1819" b="1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CourseMIRROR</a:t>
            </a:r>
            <a:r>
              <a:rPr lang="en-US" sz="1819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please send an email to </a:t>
            </a:r>
            <a:r>
              <a:rPr lang="en-US" sz="1819" b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coursemirror.development@gmail.com</a:t>
            </a:r>
            <a:r>
              <a:rPr lang="en-US" sz="1819" b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378062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1EEA9E-5858-4409-A959-87D88423D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Last lecture 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32F02F-5ABF-4702-A259-B8272D97DD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710107"/>
            <a:ext cx="10093116" cy="6565419"/>
          </a:xfrm>
        </p:spPr>
        <p:txBody>
          <a:bodyPr/>
          <a:lstStyle/>
          <a:p>
            <a:r>
              <a:rPr lang="en-US" dirty="0"/>
              <a:t>Backtracking</a:t>
            </a:r>
          </a:p>
          <a:p>
            <a:pPr lvl="1"/>
            <a:r>
              <a:rPr lang="en-US" dirty="0"/>
              <a:t>General structure</a:t>
            </a:r>
          </a:p>
          <a:p>
            <a:pPr lvl="1"/>
            <a:r>
              <a:rPr lang="en-US" dirty="0"/>
              <a:t>8 Queens</a:t>
            </a:r>
          </a:p>
          <a:p>
            <a:pPr lvl="1"/>
            <a:r>
              <a:rPr lang="en-US" dirty="0"/>
              <a:t>Boggle Game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742A87-0F03-4848-8AB3-00C3EF0257A1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defTabSz="45706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defRPr/>
            </a:pPr>
            <a:r>
              <a:rPr lang="en-US">
                <a:latin typeface="Arial"/>
              </a:rPr>
              <a:t>CS 1501 – Algorithms &amp; Data Structures 2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DC2457-3542-4F95-B386-215E698016E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45706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fld id="{65E435D9-63B0-4660-8D04-E83F5E2CA2AE}" type="slidenum">
              <a:rPr lang="en-GB" altLang="en-US">
                <a:cs typeface="Arial" panose="020B0604020202020204" pitchFamily="34" charset="0"/>
              </a:rPr>
              <a:pPr defTabSz="457063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t>3</a:t>
            </a:fld>
            <a:endParaRPr lang="en-GB" altLang="en-US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40570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964AE1-DBFC-2848-B191-FE3ED1AFB0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This Lecture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C81B29-68EF-D34F-B9F6-D9EC25476D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TreeADT</a:t>
            </a:r>
            <a:endParaRPr lang="en-US" dirty="0"/>
          </a:p>
          <a:p>
            <a:pPr lvl="1"/>
            <a:r>
              <a:rPr lang="en-US" dirty="0"/>
              <a:t>Basic </a:t>
            </a:r>
            <a:r>
              <a:rPr lang="en-US" dirty="0" err="1"/>
              <a:t>defnitions</a:t>
            </a:r>
            <a:endParaRPr lang="en-US" dirty="0"/>
          </a:p>
          <a:p>
            <a:pPr lvl="1"/>
            <a:r>
              <a:rPr lang="en-US" dirty="0"/>
              <a:t>Tree traversal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20C3AE-7085-4E4C-910F-0D1895BFDD1A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1501 – Algorithms &amp; Data Structures 2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5F679D-1AE3-DC4F-8881-2F85B371C83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4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2413088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2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00821" tIns="100821" rIns="100821" bIns="100821" numCol="1" anchor="b" anchorCtr="0" compatLnSpc="1">
            <a:prstTxWarp prst="textNoShape">
              <a:avLst/>
            </a:prstTxWarp>
            <a:noAutofit/>
          </a:bodyPr>
          <a:lstStyle/>
          <a:p>
            <a:r>
              <a:rPr lang="en"/>
              <a:t>Where do we prune?</a:t>
            </a:r>
            <a:endParaRPr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701C75F-4DC8-2144-BA02-D9E72D4D68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714675"/>
            <a:ext cx="6606862" cy="6608363"/>
          </a:xfrm>
        </p:spPr>
        <p:txBody>
          <a:bodyPr/>
          <a:lstStyle/>
          <a:p>
            <a: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Can’t go past the edge of the board</a:t>
            </a:r>
          </a:p>
          <a:p>
            <a: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Can’t reuse the same cells in the board</a:t>
            </a:r>
          </a:p>
          <a:p>
            <a: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Each letter added must lead to the prefix of an actual word</a:t>
            </a:r>
          </a:p>
          <a:p>
            <a: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US"/>
              <a:t>Check the dictionary for each letter recursed to, if there is no word with the currently constructed string as a prefix, backtrack</a:t>
            </a:r>
          </a:p>
          <a:p>
            <a: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US"/>
              <a:t>Practically, this can be used for huge savings</a:t>
            </a:r>
          </a:p>
        </p:txBody>
      </p:sp>
      <p:sp>
        <p:nvSpPr>
          <p:cNvPr id="416" name="Google Shape;416;p2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100821" tIns="100821" rIns="100821" bIns="100821" numCol="1" anchor="ctr" anchorCtr="0" compatLnSpc="1">
            <a:prstTxWarp prst="textNoShape">
              <a:avLst/>
            </a:prstTxWarp>
            <a:noAutofit/>
          </a:bodyPr>
          <a:lstStyle/>
          <a:p>
            <a:pPr defTabSz="1008463">
              <a:lnSpc>
                <a:spcPct val="100000"/>
              </a:lnSpc>
              <a:buClr>
                <a:srgbClr val="000000"/>
              </a:buClr>
            </a:pPr>
            <a:fld id="{00000000-1234-1234-1234-123412341234}" type="slidenum">
              <a:rPr lang="en" kern="0">
                <a:cs typeface="Arial" panose="020B0604020202020204" pitchFamily="34" charset="0"/>
              </a:rPr>
              <a:pPr defTabSz="1008463">
                <a:lnSpc>
                  <a:spcPct val="100000"/>
                </a:lnSpc>
                <a:buClr>
                  <a:srgbClr val="000000"/>
                </a:buClr>
              </a:pPr>
              <a:t>5</a:t>
            </a:fld>
            <a:endParaRPr kern="0">
              <a:cs typeface="Arial" panose="020B06040202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5F6D95-4784-6648-9931-65F7FF54B867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defTabSz="457436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defRPr/>
            </a:pPr>
            <a:r>
              <a:rPr lang="en-US">
                <a:latin typeface="Arial"/>
              </a:rPr>
              <a:t>CS 1501 – Algorithms &amp; Data Structures 2 – Sherif Khattab</a:t>
            </a:r>
            <a:endParaRPr lang="en-GB"/>
          </a:p>
        </p:txBody>
      </p:sp>
      <p:pic>
        <p:nvPicPr>
          <p:cNvPr id="8" name="Google Shape;401;p20" descr="Boggle.jpg">
            <a:extLst>
              <a:ext uri="{FF2B5EF4-FFF2-40B4-BE49-F238E27FC236}">
                <a16:creationId xmlns:a16="http://schemas.microsoft.com/office/drawing/2014/main" id="{789DE477-7E78-B64D-B4B9-045378CD8882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36506" y="1700102"/>
            <a:ext cx="3826968" cy="531527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56086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88A62-E8B6-4EA5-9A34-C63B06EA9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Boggle Game: Decisions and Choices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79A58B-8D49-40F7-9E3B-B85D79ABAD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Starting from a tile, the first decision to make is which adjacent tile to move to.</a:t>
            </a:r>
          </a:p>
          <a:p>
            <a:pPr lvl="1"/>
            <a:r>
              <a:rPr lang="en-US" dirty="0"/>
              <a:t>There are at most 8 possible choices to choose from</a:t>
            </a:r>
          </a:p>
          <a:p>
            <a:r>
              <a:rPr lang="en-US" dirty="0"/>
              <a:t>There is a decision to make out of each tile that we go through</a:t>
            </a:r>
          </a:p>
          <a:p>
            <a:pPr lvl="1"/>
            <a:r>
              <a:rPr lang="en-US" dirty="0"/>
              <a:t>A maximum of 15 decisions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0CEB67-9A64-490B-BFEC-D865871C0D77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1501 – Algorithms &amp; Data Structures 2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E2B78E-C11E-4CD0-8611-EE0A4E70BE5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6</a:t>
            </a:fld>
            <a:endParaRPr lang="en-GB" alt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230051FE-7652-48C0-A2ED-028D76FEEE3A}"/>
              </a:ext>
            </a:extLst>
          </p:cNvPr>
          <p:cNvGrpSpPr/>
          <p:nvPr/>
        </p:nvGrpSpPr>
        <p:grpSpPr>
          <a:xfrm>
            <a:off x="3222171" y="4211216"/>
            <a:ext cx="3828512" cy="2932205"/>
            <a:chOff x="2604196" y="2951557"/>
            <a:chExt cx="5553720" cy="4123440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4AE8C87C-A00C-4A9A-8A21-E036AC390656}"/>
                </a:ext>
              </a:extLst>
            </p:cNvPr>
            <p:cNvGrpSpPr/>
            <p:nvPr/>
          </p:nvGrpSpPr>
          <p:grpSpPr>
            <a:xfrm>
              <a:off x="2604196" y="2951557"/>
              <a:ext cx="5553720" cy="4123440"/>
              <a:chOff x="2299396" y="1962512"/>
              <a:chExt cx="5553720" cy="412344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2">
                <p14:nvContentPartPr>
                  <p14:cNvPr id="6" name="Ink 5">
                    <a:extLst>
                      <a:ext uri="{FF2B5EF4-FFF2-40B4-BE49-F238E27FC236}">
                        <a16:creationId xmlns:a16="http://schemas.microsoft.com/office/drawing/2014/main" id="{9B526E28-0B7E-421A-BB1B-CEAC2A47B5C6}"/>
                      </a:ext>
                    </a:extLst>
                  </p14:cNvPr>
                  <p14:cNvContentPartPr/>
                  <p14:nvPr/>
                </p14:nvContentPartPr>
                <p14:xfrm>
                  <a:off x="2302636" y="1962512"/>
                  <a:ext cx="5416560" cy="3993840"/>
                </p14:xfrm>
              </p:contentPart>
            </mc:Choice>
            <mc:Fallback>
              <p:pic>
                <p:nvPicPr>
                  <p:cNvPr id="6" name="Ink 5">
                    <a:extLst>
                      <a:ext uri="{FF2B5EF4-FFF2-40B4-BE49-F238E27FC236}">
                        <a16:creationId xmlns:a16="http://schemas.microsoft.com/office/drawing/2014/main" id="{9B526E28-0B7E-421A-BB1B-CEAC2A47B5C6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2276525" y="1937706"/>
                    <a:ext cx="5468261" cy="404395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4">
                <p14:nvContentPartPr>
                  <p14:cNvPr id="7" name="Ink 6">
                    <a:extLst>
                      <a:ext uri="{FF2B5EF4-FFF2-40B4-BE49-F238E27FC236}">
                        <a16:creationId xmlns:a16="http://schemas.microsoft.com/office/drawing/2014/main" id="{309F773C-AA51-418E-B9FB-9B8922F04A35}"/>
                      </a:ext>
                    </a:extLst>
                  </p14:cNvPr>
                  <p14:cNvContentPartPr/>
                  <p14:nvPr/>
                </p14:nvContentPartPr>
                <p14:xfrm>
                  <a:off x="2352676" y="2862512"/>
                  <a:ext cx="5500440" cy="114840"/>
                </p14:xfrm>
              </p:contentPart>
            </mc:Choice>
            <mc:Fallback>
              <p:pic>
                <p:nvPicPr>
                  <p:cNvPr id="7" name="Ink 6">
                    <a:extLst>
                      <a:ext uri="{FF2B5EF4-FFF2-40B4-BE49-F238E27FC236}">
                        <a16:creationId xmlns:a16="http://schemas.microsoft.com/office/drawing/2014/main" id="{309F773C-AA51-418E-B9FB-9B8922F04A35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2326565" y="2837723"/>
                    <a:ext cx="5552139" cy="16492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6">
                <p14:nvContentPartPr>
                  <p14:cNvPr id="9" name="Ink 8">
                    <a:extLst>
                      <a:ext uri="{FF2B5EF4-FFF2-40B4-BE49-F238E27FC236}">
                        <a16:creationId xmlns:a16="http://schemas.microsoft.com/office/drawing/2014/main" id="{6D24EC8E-804A-4AC3-B67C-3C4BDD8C4DD8}"/>
                      </a:ext>
                    </a:extLst>
                  </p14:cNvPr>
                  <p14:cNvContentPartPr/>
                  <p14:nvPr/>
                </p14:nvContentPartPr>
                <p14:xfrm>
                  <a:off x="2299396" y="3803912"/>
                  <a:ext cx="5526360" cy="59400"/>
                </p14:xfrm>
              </p:contentPart>
            </mc:Choice>
            <mc:Fallback>
              <p:pic>
                <p:nvPicPr>
                  <p:cNvPr id="9" name="Ink 8">
                    <a:extLst>
                      <a:ext uri="{FF2B5EF4-FFF2-40B4-BE49-F238E27FC236}">
                        <a16:creationId xmlns:a16="http://schemas.microsoft.com/office/drawing/2014/main" id="{6D24EC8E-804A-4AC3-B67C-3C4BDD8C4DD8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2273809" y="3779246"/>
                    <a:ext cx="5578057" cy="10923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8">
                <p14:nvContentPartPr>
                  <p14:cNvPr id="10" name="Ink 9">
                    <a:extLst>
                      <a:ext uri="{FF2B5EF4-FFF2-40B4-BE49-F238E27FC236}">
                        <a16:creationId xmlns:a16="http://schemas.microsoft.com/office/drawing/2014/main" id="{3957B177-E87E-4427-8525-543AF9D503D9}"/>
                      </a:ext>
                    </a:extLst>
                  </p14:cNvPr>
                  <p14:cNvContentPartPr/>
                  <p14:nvPr/>
                </p14:nvContentPartPr>
                <p14:xfrm>
                  <a:off x="2404156" y="4833152"/>
                  <a:ext cx="5406120" cy="131040"/>
                </p14:xfrm>
              </p:contentPart>
            </mc:Choice>
            <mc:Fallback>
              <p:pic>
                <p:nvPicPr>
                  <p:cNvPr id="10" name="Ink 9">
                    <a:extLst>
                      <a:ext uri="{FF2B5EF4-FFF2-40B4-BE49-F238E27FC236}">
                        <a16:creationId xmlns:a16="http://schemas.microsoft.com/office/drawing/2014/main" id="{3957B177-E87E-4427-8525-543AF9D503D9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2378567" y="4807855"/>
                    <a:ext cx="5457821" cy="18112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0">
                <p14:nvContentPartPr>
                  <p14:cNvPr id="11" name="Ink 10">
                    <a:extLst>
                      <a:ext uri="{FF2B5EF4-FFF2-40B4-BE49-F238E27FC236}">
                        <a16:creationId xmlns:a16="http://schemas.microsoft.com/office/drawing/2014/main" id="{622AACEB-E620-4D0C-800A-A3A8B66A4977}"/>
                      </a:ext>
                    </a:extLst>
                  </p14:cNvPr>
                  <p14:cNvContentPartPr/>
                  <p14:nvPr/>
                </p14:nvContentPartPr>
                <p14:xfrm>
                  <a:off x="3071236" y="2023352"/>
                  <a:ext cx="225360" cy="3562200"/>
                </p14:xfrm>
              </p:contentPart>
            </mc:Choice>
            <mc:Fallback>
              <p:pic>
                <p:nvPicPr>
                  <p:cNvPr id="11" name="Ink 10">
                    <a:extLst>
                      <a:ext uri="{FF2B5EF4-FFF2-40B4-BE49-F238E27FC236}">
                        <a16:creationId xmlns:a16="http://schemas.microsoft.com/office/drawing/2014/main" id="{622AACEB-E620-4D0C-800A-A3A8B66A4977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3045674" y="1998041"/>
                    <a:ext cx="277005" cy="361231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2">
                <p14:nvContentPartPr>
                  <p14:cNvPr id="13" name="Ink 12">
                    <a:extLst>
                      <a:ext uri="{FF2B5EF4-FFF2-40B4-BE49-F238E27FC236}">
                        <a16:creationId xmlns:a16="http://schemas.microsoft.com/office/drawing/2014/main" id="{0F63AE1D-3757-4EAD-8A79-6FC5A5038C53}"/>
                      </a:ext>
                    </a:extLst>
                  </p14:cNvPr>
                  <p14:cNvContentPartPr/>
                  <p14:nvPr/>
                </p14:nvContentPartPr>
                <p14:xfrm>
                  <a:off x="4399996" y="2161592"/>
                  <a:ext cx="178920" cy="3924360"/>
                </p14:xfrm>
              </p:contentPart>
            </mc:Choice>
            <mc:Fallback>
              <p:pic>
                <p:nvPicPr>
                  <p:cNvPr id="13" name="Ink 12">
                    <a:extLst>
                      <a:ext uri="{FF2B5EF4-FFF2-40B4-BE49-F238E27FC236}">
                        <a16:creationId xmlns:a16="http://schemas.microsoft.com/office/drawing/2014/main" id="{0F63AE1D-3757-4EAD-8A79-6FC5A5038C53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4373914" y="2136280"/>
                    <a:ext cx="230562" cy="397447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4">
                <p14:nvContentPartPr>
                  <p14:cNvPr id="14" name="Ink 13">
                    <a:extLst>
                      <a:ext uri="{FF2B5EF4-FFF2-40B4-BE49-F238E27FC236}">
                        <a16:creationId xmlns:a16="http://schemas.microsoft.com/office/drawing/2014/main" id="{C3A19FDC-4152-489F-B343-2C03BC085B43}"/>
                      </a:ext>
                    </a:extLst>
                  </p14:cNvPr>
                  <p14:cNvContentPartPr/>
                  <p14:nvPr/>
                </p14:nvContentPartPr>
                <p14:xfrm>
                  <a:off x="6154276" y="2134592"/>
                  <a:ext cx="151200" cy="3920400"/>
                </p14:xfrm>
              </p:contentPart>
            </mc:Choice>
            <mc:Fallback>
              <p:pic>
                <p:nvPicPr>
                  <p:cNvPr id="14" name="Ink 13">
                    <a:extLst>
                      <a:ext uri="{FF2B5EF4-FFF2-40B4-BE49-F238E27FC236}">
                        <a16:creationId xmlns:a16="http://schemas.microsoft.com/office/drawing/2014/main" id="{C3A19FDC-4152-489F-B343-2C03BC085B43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6128728" y="2109279"/>
                    <a:ext cx="202817" cy="397051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6">
                <p14:nvContentPartPr>
                  <p14:cNvPr id="16" name="Ink 15">
                    <a:extLst>
                      <a:ext uri="{FF2B5EF4-FFF2-40B4-BE49-F238E27FC236}">
                        <a16:creationId xmlns:a16="http://schemas.microsoft.com/office/drawing/2014/main" id="{7A623B65-FCC2-40AC-BCE0-0BCA00F9BB8A}"/>
                      </a:ext>
                    </a:extLst>
                  </p14:cNvPr>
                  <p14:cNvContentPartPr/>
                  <p14:nvPr/>
                </p14:nvContentPartPr>
                <p14:xfrm>
                  <a:off x="3587116" y="4222952"/>
                  <a:ext cx="359640" cy="437760"/>
                </p14:xfrm>
              </p:contentPart>
            </mc:Choice>
            <mc:Fallback>
              <p:pic>
                <p:nvPicPr>
                  <p:cNvPr id="16" name="Ink 15">
                    <a:extLst>
                      <a:ext uri="{FF2B5EF4-FFF2-40B4-BE49-F238E27FC236}">
                        <a16:creationId xmlns:a16="http://schemas.microsoft.com/office/drawing/2014/main" id="{7A623B65-FCC2-40AC-BCE0-0BCA00F9BB8A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3561017" y="4197648"/>
                    <a:ext cx="411315" cy="48786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8">
                <p14:nvContentPartPr>
                  <p14:cNvPr id="17" name="Ink 16">
                    <a:extLst>
                      <a:ext uri="{FF2B5EF4-FFF2-40B4-BE49-F238E27FC236}">
                        <a16:creationId xmlns:a16="http://schemas.microsoft.com/office/drawing/2014/main" id="{892B41C2-DD98-4BB5-A282-DF1BCF379CA3}"/>
                      </a:ext>
                    </a:extLst>
                  </p14:cNvPr>
                  <p14:cNvContentPartPr/>
                  <p14:nvPr/>
                </p14:nvContentPartPr>
                <p14:xfrm>
                  <a:off x="3669916" y="4302872"/>
                  <a:ext cx="347760" cy="350280"/>
                </p14:xfrm>
              </p:contentPart>
            </mc:Choice>
            <mc:Fallback>
              <p:pic>
                <p:nvPicPr>
                  <p:cNvPr id="17" name="Ink 16">
                    <a:extLst>
                      <a:ext uri="{FF2B5EF4-FFF2-40B4-BE49-F238E27FC236}">
                        <a16:creationId xmlns:a16="http://schemas.microsoft.com/office/drawing/2014/main" id="{892B41C2-DD98-4BB5-A282-DF1BCF379CA3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3643808" y="4277563"/>
                    <a:ext cx="399454" cy="400392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43142162-5787-4C46-B22D-216A147A164F}"/>
                </a:ext>
              </a:extLst>
            </p:cNvPr>
            <p:cNvGrpSpPr/>
            <p:nvPr/>
          </p:nvGrpSpPr>
          <p:grpSpPr>
            <a:xfrm>
              <a:off x="4363156" y="4921477"/>
              <a:ext cx="252000" cy="596520"/>
              <a:chOff x="4058356" y="3932432"/>
              <a:chExt cx="252000" cy="59652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20">
                <p14:nvContentPartPr>
                  <p14:cNvPr id="19" name="Ink 18">
                    <a:extLst>
                      <a:ext uri="{FF2B5EF4-FFF2-40B4-BE49-F238E27FC236}">
                        <a16:creationId xmlns:a16="http://schemas.microsoft.com/office/drawing/2014/main" id="{DB9D78EA-F956-47F1-8E13-FD4BF0F717A0}"/>
                      </a:ext>
                    </a:extLst>
                  </p14:cNvPr>
                  <p14:cNvContentPartPr/>
                  <p14:nvPr/>
                </p14:nvContentPartPr>
                <p14:xfrm>
                  <a:off x="4086076" y="3932432"/>
                  <a:ext cx="171360" cy="494640"/>
                </p14:xfrm>
              </p:contentPart>
            </mc:Choice>
            <mc:Fallback>
              <p:pic>
                <p:nvPicPr>
                  <p:cNvPr id="19" name="Ink 18">
                    <a:extLst>
                      <a:ext uri="{FF2B5EF4-FFF2-40B4-BE49-F238E27FC236}">
                        <a16:creationId xmlns:a16="http://schemas.microsoft.com/office/drawing/2014/main" id="{DB9D78EA-F956-47F1-8E13-FD4BF0F717A0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4060033" y="3907649"/>
                    <a:ext cx="222924" cy="54471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2">
                <p14:nvContentPartPr>
                  <p14:cNvPr id="20" name="Ink 19">
                    <a:extLst>
                      <a:ext uri="{FF2B5EF4-FFF2-40B4-BE49-F238E27FC236}">
                        <a16:creationId xmlns:a16="http://schemas.microsoft.com/office/drawing/2014/main" id="{C43EBBC5-F1FC-406C-8F64-8F845B424925}"/>
                      </a:ext>
                    </a:extLst>
                  </p14:cNvPr>
                  <p14:cNvContentPartPr/>
                  <p14:nvPr/>
                </p14:nvContentPartPr>
                <p14:xfrm>
                  <a:off x="4058356" y="4369112"/>
                  <a:ext cx="252000" cy="159840"/>
                </p14:xfrm>
              </p:contentPart>
            </mc:Choice>
            <mc:Fallback>
              <p:pic>
                <p:nvPicPr>
                  <p:cNvPr id="20" name="Ink 19">
                    <a:extLst>
                      <a:ext uri="{FF2B5EF4-FFF2-40B4-BE49-F238E27FC236}">
                        <a16:creationId xmlns:a16="http://schemas.microsoft.com/office/drawing/2014/main" id="{C43EBBC5-F1FC-406C-8F64-8F845B424925}"/>
                      </a:ext>
                    </a:extLst>
                  </p:cNvPr>
                  <p:cNvPicPr/>
                  <p:nvPr/>
                </p:nvPicPr>
                <p:blipFill>
                  <a:blip r:embed="rId23"/>
                  <a:stretch>
                    <a:fillRect/>
                  </a:stretch>
                </p:blipFill>
                <p:spPr>
                  <a:xfrm>
                    <a:off x="4032269" y="4343821"/>
                    <a:ext cx="303652" cy="209916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C5A89E76-FCC8-43F2-BF49-13912E695E80}"/>
                    </a:ext>
                  </a:extLst>
                </p14:cNvPr>
                <p14:cNvContentPartPr/>
                <p14:nvPr/>
              </p14:nvContentPartPr>
              <p14:xfrm>
                <a:off x="3887236" y="4222357"/>
                <a:ext cx="301320" cy="90936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C5A89E76-FCC8-43F2-BF49-13912E695E80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874181" y="4209699"/>
                  <a:ext cx="326909" cy="93417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90F7D0CC-FB4D-4679-ADE5-AECDD0F8F5FA}"/>
                    </a:ext>
                  </a:extLst>
                </p14:cNvPr>
                <p14:cNvContentPartPr/>
                <p14:nvPr/>
              </p14:nvContentPartPr>
              <p14:xfrm>
                <a:off x="4387276" y="4054597"/>
                <a:ext cx="291600" cy="44316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90F7D0CC-FB4D-4679-ADE5-AECDD0F8F5FA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361194" y="4029808"/>
                  <a:ext cx="343243" cy="49324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AFC827B4-BF83-45FB-B7CE-2426735E71CB}"/>
                    </a:ext>
                  </a:extLst>
                </p14:cNvPr>
                <p14:cNvContentPartPr/>
                <p14:nvPr/>
              </p14:nvContentPartPr>
              <p14:xfrm>
                <a:off x="2960956" y="4102117"/>
                <a:ext cx="1069200" cy="35424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AFC827B4-BF83-45FB-B7CE-2426735E71CB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947898" y="4089972"/>
                  <a:ext cx="1094794" cy="37903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3904D286-FDC4-4F68-9802-3BC112DA2419}"/>
                    </a:ext>
                  </a:extLst>
                </p14:cNvPr>
                <p14:cNvContentPartPr/>
                <p14:nvPr/>
              </p14:nvContentPartPr>
              <p14:xfrm>
                <a:off x="3282796" y="4435117"/>
                <a:ext cx="175680" cy="23652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3904D286-FDC4-4F68-9802-3BC112DA2419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256731" y="4410300"/>
                  <a:ext cx="227289" cy="2866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0834276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2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00747" tIns="100747" rIns="100747" bIns="100747" numCol="1" anchor="b" anchorCtr="0" compatLnSpc="1">
            <a:prstTxWarp prst="textNoShape">
              <a:avLst/>
            </a:prstTxWarp>
            <a:noAutofit/>
          </a:bodyPr>
          <a:lstStyle/>
          <a:p>
            <a:r>
              <a:rPr lang="en"/>
              <a:t>Implementation concerns with Boggle</a:t>
            </a:r>
            <a:endParaRPr/>
          </a:p>
        </p:txBody>
      </p:sp>
      <p:sp>
        <p:nvSpPr>
          <p:cNvPr id="421" name="Google Shape;421;p23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vert="horz" wrap="square" lIns="100747" tIns="100747" rIns="100747" bIns="100747" numCol="1" anchor="t" anchorCtr="0" compatLnSpc="1">
            <a:prstTxWarp prst="textNoShape">
              <a:avLst/>
            </a:prstTxWarp>
            <a:normAutofit fontScale="85000" lnSpcReduction="10000"/>
          </a:bodyPr>
          <a:lstStyle/>
          <a:p>
            <a:pPr>
              <a:lnSpc>
                <a:spcPct val="115000"/>
              </a:lnSpc>
            </a:pPr>
            <a:r>
              <a:rPr lang="en" dirty="0"/>
              <a:t>Constructing the words over the course of recursion will mean building up and tearing down strings</a:t>
            </a:r>
            <a:endParaRPr dirty="0"/>
          </a:p>
          <a:p>
            <a:pPr lvl="1">
              <a:lnSpc>
                <a:spcPct val="115000"/>
              </a:lnSpc>
            </a:pPr>
            <a:r>
              <a:rPr lang="en" dirty="0"/>
              <a:t>Moving forward adds a new character to the current word string</a:t>
            </a:r>
            <a:endParaRPr dirty="0"/>
          </a:p>
          <a:p>
            <a:pPr lvl="1">
              <a:lnSpc>
                <a:spcPct val="115000"/>
              </a:lnSpc>
            </a:pPr>
            <a:r>
              <a:rPr lang="en" dirty="0"/>
              <a:t>Backtracking removes the most recent character</a:t>
            </a:r>
            <a:endParaRPr dirty="0"/>
          </a:p>
          <a:p>
            <a:pPr lvl="1">
              <a:lnSpc>
                <a:spcPct val="115000"/>
              </a:lnSpc>
            </a:pPr>
            <a:r>
              <a:rPr lang="en" dirty="0"/>
              <a:t>Basically pushing/popping to/from a string stack</a:t>
            </a:r>
            <a:endParaRPr dirty="0"/>
          </a:p>
          <a:p>
            <a:pPr>
              <a:lnSpc>
                <a:spcPct val="115000"/>
              </a:lnSpc>
              <a:spcBef>
                <a:spcPts val="0"/>
              </a:spcBef>
            </a:pPr>
            <a:r>
              <a:rPr lang="en" dirty="0"/>
              <a:t>Push/Pop stack operations are generally </a:t>
            </a:r>
            <a:r>
              <a:rPr lang="en" sz="2204" dirty="0" err="1"/>
              <a:t>Θ</a:t>
            </a:r>
            <a:r>
              <a:rPr lang="en" sz="2204" dirty="0"/>
              <a:t>(1)</a:t>
            </a:r>
            <a:endParaRPr sz="2204" dirty="0"/>
          </a:p>
          <a:p>
            <a:pPr lvl="1">
              <a:lnSpc>
                <a:spcPct val="115000"/>
              </a:lnSpc>
            </a:pPr>
            <a:r>
              <a:rPr lang="en" dirty="0"/>
              <a:t>Unless you need to resize, but that cost can be amortized</a:t>
            </a:r>
            <a:endParaRPr dirty="0"/>
          </a:p>
          <a:p>
            <a:pPr>
              <a:lnSpc>
                <a:spcPct val="115000"/>
              </a:lnSpc>
              <a:spcBef>
                <a:spcPts val="0"/>
              </a:spcBef>
            </a:pPr>
            <a:r>
              <a:rPr lang="en" dirty="0"/>
              <a:t>Java Strings, however, are </a:t>
            </a:r>
            <a:r>
              <a:rPr lang="en" i="1" dirty="0">
                <a:solidFill>
                  <a:srgbClr val="002B5E"/>
                </a:solidFill>
              </a:rPr>
              <a:t>immutable</a:t>
            </a:r>
            <a:endParaRPr i="1" dirty="0">
              <a:solidFill>
                <a:srgbClr val="002B5E"/>
              </a:solidFill>
            </a:endParaRPr>
          </a:p>
          <a:p>
            <a:pPr lvl="1">
              <a:lnSpc>
                <a:spcPct val="115000"/>
              </a:lnSpc>
            </a:pPr>
            <a:r>
              <a:rPr lang="en" dirty="0">
                <a:solidFill>
                  <a:srgbClr val="002B5E"/>
                </a:solidFill>
              </a:rPr>
              <a:t>s = new String(“Here is a basic string”);</a:t>
            </a:r>
            <a:endParaRPr dirty="0">
              <a:solidFill>
                <a:srgbClr val="002B5E"/>
              </a:solidFill>
            </a:endParaRPr>
          </a:p>
          <a:p>
            <a:pPr lvl="1">
              <a:lnSpc>
                <a:spcPct val="115000"/>
              </a:lnSpc>
            </a:pPr>
            <a:r>
              <a:rPr lang="en" dirty="0">
                <a:solidFill>
                  <a:srgbClr val="002B5E"/>
                </a:solidFill>
              </a:rPr>
              <a:t>s = s + “ this operation allocates and initializes all over again”;</a:t>
            </a:r>
            <a:endParaRPr dirty="0">
              <a:solidFill>
                <a:srgbClr val="002B5E"/>
              </a:solidFill>
            </a:endParaRPr>
          </a:p>
          <a:p>
            <a:pPr lvl="1">
              <a:lnSpc>
                <a:spcPct val="115000"/>
              </a:lnSpc>
            </a:pPr>
            <a:r>
              <a:rPr lang="en" dirty="0">
                <a:solidFill>
                  <a:srgbClr val="002B5E"/>
                </a:solidFill>
              </a:rPr>
              <a:t>Becomes essentially a </a:t>
            </a:r>
            <a:r>
              <a:rPr lang="en" dirty="0" err="1"/>
              <a:t>Θ</a:t>
            </a:r>
            <a:r>
              <a:rPr lang="en" dirty="0"/>
              <a:t>(n) operation</a:t>
            </a:r>
            <a:endParaRPr dirty="0"/>
          </a:p>
          <a:p>
            <a:pPr lvl="2">
              <a:lnSpc>
                <a:spcPct val="115000"/>
              </a:lnSpc>
            </a:pPr>
            <a:r>
              <a:rPr lang="en" dirty="0"/>
              <a:t>Where n is the length of the string</a:t>
            </a:r>
            <a:endParaRPr dirty="0"/>
          </a:p>
        </p:txBody>
      </p:sp>
      <p:sp>
        <p:nvSpPr>
          <p:cNvPr id="423" name="Google Shape;423;p2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100747" tIns="100747" rIns="100747" bIns="100747" numCol="1" anchor="ctr" anchorCtr="0" compatLnSpc="1">
            <a:prstTxWarp prst="textNoShape">
              <a:avLst/>
            </a:prstTxWarp>
            <a:noAutofit/>
          </a:bodyPr>
          <a:lstStyle/>
          <a:p>
            <a:pPr defTabSz="1007641">
              <a:lnSpc>
                <a:spcPct val="100000"/>
              </a:lnSpc>
            </a:pPr>
            <a:fld id="{00000000-1234-1234-1234-123412341234}" type="slidenum">
              <a:rPr lang="en" kern="0"/>
              <a:pPr defTabSz="1007641">
                <a:lnSpc>
                  <a:spcPct val="100000"/>
                </a:lnSpc>
              </a:pPr>
              <a:t>7</a:t>
            </a:fld>
            <a:endParaRPr kern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50EFFFB-9018-414E-9930-D993361DCE5C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1501 – Algorithms &amp; Data Structures 2 – Sherif Khattab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52566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4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4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4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4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4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4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"/>
                                        <p:tgtEl>
                                          <p:spTgt spid="4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"/>
                                        <p:tgtEl>
                                          <p:spTgt spid="42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"/>
                                        <p:tgtEl>
                                          <p:spTgt spid="42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"/>
                                        <p:tgtEl>
                                          <p:spTgt spid="42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"/>
                                        <p:tgtEl>
                                          <p:spTgt spid="42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62B4F-0E07-4C5F-BE95-1647F3954C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Concatenating to A String Object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E4EB1A-93B7-48CF-A055-09B2539613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024440-4D23-4FEA-8D1C-F8D6347DBCE0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1501 – Algorithms &amp; Data Structures 2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675D4B-8A7B-44DA-B05D-A669629C9E6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8</a:t>
            </a:fld>
            <a:endParaRPr lang="en-GB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1AB0EE7-E89B-46C7-AC2D-B34F100B89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683" y="1411905"/>
            <a:ext cx="8374774" cy="558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6328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2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00747" tIns="100747" rIns="100747" bIns="100747" numCol="1" anchor="b" anchorCtr="0" compatLnSpc="1">
            <a:prstTxWarp prst="textNoShape">
              <a:avLst/>
            </a:prstTxWarp>
            <a:noAutofit/>
          </a:bodyPr>
          <a:lstStyle/>
          <a:p>
            <a:r>
              <a:rPr lang="en"/>
              <a:t>StringBuilder to the rescue</a:t>
            </a:r>
            <a:endParaRPr/>
          </a:p>
        </p:txBody>
      </p:sp>
      <p:sp>
        <p:nvSpPr>
          <p:cNvPr id="428" name="Google Shape;428;p24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vert="horz" wrap="square" lIns="100747" tIns="100747" rIns="100747" bIns="100747" numCol="1" anchor="t" anchorCtr="0" compatLnSpc="1">
            <a:prstTxWarp prst="textNoShape">
              <a:avLst/>
            </a:prstTxWarp>
            <a:normAutofit fontScale="85000" lnSpcReduction="10000"/>
          </a:bodyPr>
          <a:lstStyle/>
          <a:p>
            <a:pPr>
              <a:lnSpc>
                <a:spcPct val="200000"/>
              </a:lnSpc>
            </a:pPr>
            <a:r>
              <a:rPr lang="en" dirty="0"/>
              <a:t>append() and </a:t>
            </a:r>
            <a:r>
              <a:rPr lang="en" dirty="0" err="1"/>
              <a:t>deleteCharAt</a:t>
            </a:r>
            <a:r>
              <a:rPr lang="en" dirty="0"/>
              <a:t>() can be used to push and pop</a:t>
            </a:r>
            <a:endParaRPr dirty="0"/>
          </a:p>
          <a:p>
            <a:pPr lvl="1">
              <a:lnSpc>
                <a:spcPct val="200000"/>
              </a:lnSpc>
            </a:pPr>
            <a:r>
              <a:rPr lang="en" dirty="0"/>
              <a:t>Back to </a:t>
            </a:r>
            <a:r>
              <a:rPr lang="en" dirty="0" err="1"/>
              <a:t>Θ</a:t>
            </a:r>
            <a:r>
              <a:rPr lang="en" dirty="0"/>
              <a:t>(1)!</a:t>
            </a:r>
            <a:endParaRPr dirty="0"/>
          </a:p>
          <a:p>
            <a:pPr lvl="2">
              <a:lnSpc>
                <a:spcPct val="200000"/>
              </a:lnSpc>
            </a:pPr>
            <a:r>
              <a:rPr lang="en" dirty="0"/>
              <a:t>Still need to account for resizing, though…</a:t>
            </a:r>
            <a:endParaRPr dirty="0"/>
          </a:p>
          <a:p>
            <a:pPr marL="0" indent="0">
              <a:lnSpc>
                <a:spcPct val="200000"/>
              </a:lnSpc>
              <a:buNone/>
            </a:pPr>
            <a:endParaRPr dirty="0"/>
          </a:p>
          <a:p>
            <a:pPr marL="0" indent="0">
              <a:lnSpc>
                <a:spcPct val="200000"/>
              </a:lnSpc>
              <a:buNone/>
            </a:pPr>
            <a:endParaRPr dirty="0"/>
          </a:p>
          <a:p>
            <a:pPr>
              <a:lnSpc>
                <a:spcPct val="200000"/>
              </a:lnSpc>
            </a:pPr>
            <a:r>
              <a:rPr lang="en" dirty="0" err="1"/>
              <a:t>StringBuffer</a:t>
            </a:r>
            <a:r>
              <a:rPr lang="en" dirty="0"/>
              <a:t> can also be used for this purpose</a:t>
            </a:r>
            <a:endParaRPr dirty="0"/>
          </a:p>
          <a:p>
            <a:pPr lvl="1">
              <a:lnSpc>
                <a:spcPct val="200000"/>
              </a:lnSpc>
            </a:pPr>
            <a:r>
              <a:rPr lang="en" dirty="0"/>
              <a:t>Differences?</a:t>
            </a:r>
            <a:endParaRPr dirty="0"/>
          </a:p>
        </p:txBody>
      </p:sp>
      <p:sp>
        <p:nvSpPr>
          <p:cNvPr id="430" name="Google Shape;430;p2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100747" tIns="100747" rIns="100747" bIns="100747" numCol="1" anchor="ctr" anchorCtr="0" compatLnSpc="1">
            <a:prstTxWarp prst="textNoShape">
              <a:avLst/>
            </a:prstTxWarp>
            <a:noAutofit/>
          </a:bodyPr>
          <a:lstStyle/>
          <a:p>
            <a:pPr defTabSz="1007641">
              <a:lnSpc>
                <a:spcPct val="100000"/>
              </a:lnSpc>
            </a:pPr>
            <a:fld id="{00000000-1234-1234-1234-123412341234}" type="slidenum">
              <a:rPr lang="en" kern="0"/>
              <a:pPr defTabSz="1007641">
                <a:lnSpc>
                  <a:spcPct val="100000"/>
                </a:lnSpc>
              </a:pPr>
              <a:t>9</a:t>
            </a:fld>
            <a:endParaRPr kern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6BA834-8897-8040-912C-62EDCE184FB1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1501 – Algorithms &amp; Data Structures 2 – Sherif Khattab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54579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4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4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4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42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42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69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69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69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69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986</Words>
  <Application>Microsoft Office PowerPoint</Application>
  <PresentationFormat>Custom</PresentationFormat>
  <Paragraphs>149</Paragraphs>
  <Slides>21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21</vt:i4>
      </vt:variant>
    </vt:vector>
  </HeadingPairs>
  <TitlesOfParts>
    <vt:vector size="34" baseType="lpstr">
      <vt:lpstr>Abadi Extra Light</vt:lpstr>
      <vt:lpstr>Acumin Pro ExtraCondensed</vt:lpstr>
      <vt:lpstr>Acumin Pro Medium</vt:lpstr>
      <vt:lpstr>Arial</vt:lpstr>
      <vt:lpstr>Calibri</vt:lpstr>
      <vt:lpstr>Calibri Light</vt:lpstr>
      <vt:lpstr>Helvetica</vt:lpstr>
      <vt:lpstr>Times New Roman</vt:lpstr>
      <vt:lpstr>United Sans Cond Medium</vt:lpstr>
      <vt:lpstr>United Sans Reg Medium</vt:lpstr>
      <vt:lpstr>1_Office Theme</vt:lpstr>
      <vt:lpstr>Office Theme</vt:lpstr>
      <vt:lpstr>2_Office Theme</vt:lpstr>
      <vt:lpstr>Algorithms and Data Structures 2 CS 1501</vt:lpstr>
      <vt:lpstr>Announcements</vt:lpstr>
      <vt:lpstr>Last lecture …</vt:lpstr>
      <vt:lpstr>This Lecture</vt:lpstr>
      <vt:lpstr>Where do we prune?</vt:lpstr>
      <vt:lpstr>Boggle Game: Decisions and Choices</vt:lpstr>
      <vt:lpstr>Implementation concerns with Boggle</vt:lpstr>
      <vt:lpstr>Concatenating to A String Object</vt:lpstr>
      <vt:lpstr>StringBuilder to the rescue</vt:lpstr>
      <vt:lpstr>Examples of Trees</vt:lpstr>
      <vt:lpstr>Tree Terminology</vt:lpstr>
      <vt:lpstr>Binary Trees</vt:lpstr>
      <vt:lpstr>Traversals of a Binary Tree</vt:lpstr>
      <vt:lpstr>Pre-order traversal</vt:lpstr>
      <vt:lpstr>In-order traversal</vt:lpstr>
      <vt:lpstr>Tail-recursive Examples</vt:lpstr>
      <vt:lpstr>Non-tail recursive Examples</vt:lpstr>
      <vt:lpstr>Post-order traversal</vt:lpstr>
      <vt:lpstr>Tree Traversal Example 1</vt:lpstr>
      <vt:lpstr>Tree Traversal Example 2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Khattab, Sherif</dc:creator>
  <cp:lastModifiedBy>Khattab, Sherif</cp:lastModifiedBy>
  <cp:revision>5</cp:revision>
  <dcterms:created xsi:type="dcterms:W3CDTF">2021-01-20T14:20:08Z</dcterms:created>
  <dcterms:modified xsi:type="dcterms:W3CDTF">2021-09-16T00:00:15Z</dcterms:modified>
</cp:coreProperties>
</file>